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2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689" r:id="rId3"/>
    <p:sldId id="507" r:id="rId4"/>
    <p:sldId id="508" r:id="rId6"/>
    <p:sldId id="777" r:id="rId7"/>
    <p:sldId id="778" r:id="rId8"/>
    <p:sldId id="779" r:id="rId9"/>
    <p:sldId id="863" r:id="rId10"/>
    <p:sldId id="864" r:id="rId11"/>
    <p:sldId id="865" r:id="rId12"/>
    <p:sldId id="866" r:id="rId13"/>
    <p:sldId id="867" r:id="rId14"/>
    <p:sldId id="868" r:id="rId15"/>
    <p:sldId id="869" r:id="rId16"/>
    <p:sldId id="870" r:id="rId17"/>
    <p:sldId id="883" r:id="rId18"/>
    <p:sldId id="824" r:id="rId19"/>
    <p:sldId id="871" r:id="rId20"/>
    <p:sldId id="872" r:id="rId21"/>
    <p:sldId id="873" r:id="rId22"/>
    <p:sldId id="874" r:id="rId23"/>
    <p:sldId id="875" r:id="rId24"/>
    <p:sldId id="877" r:id="rId25"/>
    <p:sldId id="878" r:id="rId26"/>
    <p:sldId id="879" r:id="rId27"/>
    <p:sldId id="767" r:id="rId28"/>
    <p:sldId id="768" r:id="rId29"/>
  </p:sldIdLst>
  <p:sldSz cx="9144000" cy="6858000" type="screen4x3"/>
  <p:notesSz cx="6858000" cy="9144000"/>
  <p:embeddedFontLst>
    <p:embeddedFont>
      <p:font typeface="Tahoma" panose="020B0604030504040204" pitchFamily="34" charset="0"/>
      <p:regular r:id="rId36"/>
      <p:bold r:id="rId37"/>
    </p:embeddedFont>
    <p:embeddedFont>
      <p:font typeface="微软雅黑" panose="020B0503020204020204" charset="-122"/>
      <p:regular r:id="rId38"/>
    </p:embeddedFont>
    <p:embeddedFont>
      <p:font typeface="黑体" panose="02010609060101010101" charset="-122"/>
      <p:regular r:id="rId39"/>
    </p:embeddedFont>
    <p:embeddedFont>
      <p:font typeface="隶书" panose="02010509060101010101" pitchFamily="49" charset="-122"/>
      <p:regular r:id="rId40"/>
    </p:embeddedFont>
  </p:embeddedFontLst>
  <p:custDataLst>
    <p:tags r:id="rId41"/>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2" name="HUAWEI" initials="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BC340A"/>
    <a:srgbClr val="FE8900"/>
    <a:srgbClr val="4DD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8983" autoAdjust="0"/>
  </p:normalViewPr>
  <p:slideViewPr>
    <p:cSldViewPr showGuides="1">
      <p:cViewPr varScale="1">
        <p:scale>
          <a:sx n="76" d="100"/>
          <a:sy n="76" d="100"/>
        </p:scale>
        <p:origin x="1661" y="43"/>
      </p:cViewPr>
      <p:guideLst>
        <p:guide orient="horz" pos="1992"/>
        <p:guide pos="2912"/>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1" Type="http://schemas.openxmlformats.org/officeDocument/2006/relationships/tags" Target="tags/tag129.xml"/><Relationship Id="rId40" Type="http://schemas.openxmlformats.org/officeDocument/2006/relationships/font" Target="fonts/font5.fntdata"/><Relationship Id="rId4" Type="http://schemas.openxmlformats.org/officeDocument/2006/relationships/slide" Target="slides/slide2.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customXml" Target="../customXml/item1.xml"/><Relationship Id="rId34" Type="http://schemas.openxmlformats.org/officeDocument/2006/relationships/customXmlProps" Target="../customXml/itemProps128.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页眉占位符 20481"/>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p>
        </p:txBody>
      </p:sp>
      <p:sp>
        <p:nvSpPr>
          <p:cNvPr id="20483" name="日期占位符 20482"/>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p>
        </p:txBody>
      </p:sp>
      <p:sp>
        <p:nvSpPr>
          <p:cNvPr id="20484" name="幻灯片图像占位符 20483"/>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485" name="文本占位符 20484"/>
          <p:cNvSpPr>
            <a:spLocks noGrp="1"/>
          </p:cNvSpPr>
          <p:nvPr>
            <p:ph type="body" sz="quarter"/>
          </p:nvPr>
        </p:nvSpPr>
        <p:spPr>
          <a:xfrm>
            <a:off x="685800" y="4343400"/>
            <a:ext cx="5486400" cy="4114800"/>
          </a:xfrm>
          <a:prstGeom prst="rect">
            <a:avLst/>
          </a:prstGeom>
          <a:noFill/>
          <a:ln w="9525">
            <a:noFill/>
          </a:ln>
        </p:spPr>
        <p:txBody>
          <a:bodyPr anchor="t"/>
          <a:lstStyle/>
          <a:p>
            <a:pPr lvl="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20486" name="页脚占位符 20485"/>
          <p:cNvSpPr>
            <a:spLocks noGrp="1"/>
          </p:cNvSpPr>
          <p:nvPr>
            <p:ph type="ftr" sz="quarter" idx="4"/>
          </p:nvPr>
        </p:nvSpPr>
        <p:spPr>
          <a:xfrm>
            <a:off x="0" y="8685213"/>
            <a:ext cx="2971800" cy="457200"/>
          </a:xfrm>
          <a:prstGeom prst="rect">
            <a:avLst/>
          </a:prstGeom>
          <a:noFill/>
          <a:ln w="9525">
            <a:noFill/>
          </a:ln>
        </p:spPr>
        <p:txBody>
          <a:bodyPr anchor="b"/>
          <a:lstStyle/>
          <a:p>
            <a:pPr lvl="0" fontAlgn="base"/>
            <a:endParaRPr lang="zh-CN" altLang="en-US" sz="1200" strike="noStrike" noProof="1"/>
          </a:p>
        </p:txBody>
      </p:sp>
      <p:sp>
        <p:nvSpPr>
          <p:cNvPr id="20487" name="灯片编号占位符 20486"/>
          <p:cNvSpPr>
            <a:spLocks noGrp="1"/>
          </p:cNvSpPr>
          <p:nvPr>
            <p:ph type="sldNum" sz="quarter" idx="5"/>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Tahoma" panose="020B0604030504040204" pitchFamily="34" charset="0"/>
                <a:ea typeface="宋体" panose="02010600030101010101" pitchFamily="2" charset="-122"/>
                <a:cs typeface="+mn-cs"/>
              </a:rPr>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3554" name="幻灯片图像占位符 444417"/>
          <p:cNvSpPr>
            <a:spLocks noGrp="1" noRot="1" noChangeAspect="1" noTextEdit="1"/>
          </p:cNvSpPr>
          <p:nvPr>
            <p:ph type="sldImg"/>
          </p:nvPr>
        </p:nvSpPr>
        <p:spPr>
          <a:xfrm>
            <a:off x="1912938" y="692150"/>
            <a:ext cx="3032125" cy="2273300"/>
          </a:xfrm>
          <a:ln w="12700">
            <a:solidFill>
              <a:schemeClr val="tx1"/>
            </a:solidFill>
          </a:ln>
        </p:spPr>
      </p:sp>
      <p:sp>
        <p:nvSpPr>
          <p:cNvPr id="23555" name="文本占位符 444418"/>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3.png"/><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6.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1.png"/><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image" Target="../media/image2.png"/><Relationship Id="rId6" Type="http://schemas.openxmlformats.org/officeDocument/2006/relationships/tags" Target="../tags/tag51.xml"/><Relationship Id="rId5" Type="http://schemas.openxmlformats.org/officeDocument/2006/relationships/image" Target="../media/image1.png"/><Relationship Id="rId4" Type="http://schemas.openxmlformats.org/officeDocument/2006/relationships/tags" Target="../tags/tag50.xml"/><Relationship Id="rId3" Type="http://schemas.openxmlformats.org/officeDocument/2006/relationships/image" Target="../media/image11.png"/><Relationship Id="rId2" Type="http://schemas.openxmlformats.org/officeDocument/2006/relationships/tags" Target="../tags/tag49.xml"/><Relationship Id="rId10" Type="http://schemas.openxmlformats.org/officeDocument/2006/relationships/tags" Target="../tags/tag5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12.png"/><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media/image13.png"/><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9.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9.png"/><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14.png"/><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image" Target="../media/image15.png"/><Relationship Id="rId2" Type="http://schemas.openxmlformats.org/officeDocument/2006/relationships/tags" Target="../tags/tag79.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image" Target="../media/image17.png"/><Relationship Id="rId5" Type="http://schemas.openxmlformats.org/officeDocument/2006/relationships/tags" Target="../tags/tag86.xml"/><Relationship Id="rId4" Type="http://schemas.openxmlformats.org/officeDocument/2006/relationships/image" Target="../media/image16.png"/><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image" Target="../media/image4.png"/><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1.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image" Target="../media/image6.png"/><Relationship Id="rId4" Type="http://schemas.openxmlformats.org/officeDocument/2006/relationships/tags" Target="../tags/tag16.xml"/><Relationship Id="rId3" Type="http://schemas.openxmlformats.org/officeDocument/2006/relationships/image" Target="../media/image5.png"/><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image" Target="../media/image5.png"/><Relationship Id="rId4" Type="http://schemas.openxmlformats.org/officeDocument/2006/relationships/tags" Target="../tags/tag21.xml"/><Relationship Id="rId3" Type="http://schemas.openxmlformats.org/officeDocument/2006/relationships/image" Target="../media/image6.png"/><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image" Target="../media/image8.png"/><Relationship Id="rId4" Type="http://schemas.openxmlformats.org/officeDocument/2006/relationships/tags" Target="../tags/tag26.xml"/><Relationship Id="rId3" Type="http://schemas.openxmlformats.org/officeDocument/2006/relationships/image" Target="../media/image7.png"/><Relationship Id="rId2" Type="http://schemas.openxmlformats.org/officeDocument/2006/relationships/tags" Target="../tags/tag25.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9.png"/><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9.png"/><Relationship Id="rId4" Type="http://schemas.openxmlformats.org/officeDocument/2006/relationships/tags" Target="../tags/tag41.xml"/><Relationship Id="rId3" Type="http://schemas.openxmlformats.org/officeDocument/2006/relationships/image" Target="../media/image10.png"/><Relationship Id="rId2" Type="http://schemas.openxmlformats.org/officeDocument/2006/relationships/tags" Target="../tags/tag4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051" name="组合 3"/>
          <p:cNvGrpSpPr/>
          <p:nvPr/>
        </p:nvGrpSpPr>
        <p:grpSpPr>
          <a:xfrm>
            <a:off x="0" y="0"/>
            <a:ext cx="9144000" cy="7454900"/>
            <a:chOff x="0" y="0"/>
            <a:chExt cx="19200" cy="11740"/>
          </a:xfrm>
        </p:grpSpPr>
        <p:grpSp>
          <p:nvGrpSpPr>
            <p:cNvPr id="2052" name="组合 5"/>
            <p:cNvGrpSpPr/>
            <p:nvPr userDrawn="1"/>
          </p:nvGrpSpPr>
          <p:grpSpPr>
            <a:xfrm>
              <a:off x="0" y="0"/>
              <a:ext cx="19200" cy="3223"/>
              <a:chOff x="0" y="0"/>
              <a:chExt cx="12192000" cy="2046605"/>
            </a:xfrm>
          </p:grpSpPr>
          <p:pic>
            <p:nvPicPr>
              <p:cNvPr id="2053" name="图片 6"/>
              <p:cNvPicPr>
                <a:picLocks noChangeAspect="1"/>
              </p:cNvPicPr>
              <p:nvPr userDrawn="1">
                <p:custDataLst>
                  <p:tags r:id="rId2"/>
                </p:custDataLst>
              </p:nvPr>
            </p:nvPicPr>
            <p:blipFill>
              <a:blip r:embed="rId3"/>
              <a:stretch>
                <a:fillRect/>
              </a:stretch>
            </p:blipFill>
            <p:spPr>
              <a:xfrm>
                <a:off x="0" y="0"/>
                <a:ext cx="12192000" cy="2046605"/>
              </a:xfrm>
              <a:prstGeom prst="rect">
                <a:avLst/>
              </a:prstGeom>
              <a:noFill/>
              <a:ln w="9525">
                <a:noFill/>
              </a:ln>
            </p:spPr>
          </p:pic>
          <p:pic>
            <p:nvPicPr>
              <p:cNvPr id="2054" name="图片 8"/>
              <p:cNvPicPr>
                <a:picLocks noChangeAspect="1"/>
              </p:cNvPicPr>
              <p:nvPr userDrawn="1">
                <p:custDataLst>
                  <p:tags r:id="rId4"/>
                </p:custDataLst>
              </p:nvPr>
            </p:nvPicPr>
            <p:blipFill>
              <a:blip r:embed="rId5"/>
              <a:stretch>
                <a:fillRect/>
              </a:stretch>
            </p:blipFill>
            <p:spPr>
              <a:xfrm>
                <a:off x="0" y="10686"/>
                <a:ext cx="12192000" cy="1704978"/>
              </a:xfrm>
              <a:prstGeom prst="rect">
                <a:avLst/>
              </a:prstGeom>
              <a:noFill/>
              <a:ln w="9525">
                <a:noFill/>
              </a:ln>
            </p:spPr>
          </p:pic>
        </p:grpSp>
        <p:pic>
          <p:nvPicPr>
            <p:cNvPr id="2055" name="图片 7"/>
            <p:cNvPicPr>
              <a:picLocks noChangeAspect="1"/>
            </p:cNvPicPr>
            <p:nvPr userDrawn="1">
              <p:custDataLst>
                <p:tags r:id="rId6"/>
              </p:custDataLst>
            </p:nvPr>
          </p:nvPicPr>
          <p:blipFill>
            <a:blip r:embed="rId7"/>
            <a:stretch>
              <a:fillRect/>
            </a:stretch>
          </p:blipFill>
          <p:spPr>
            <a:xfrm>
              <a:off x="0" y="9728"/>
              <a:ext cx="19200" cy="2012"/>
            </a:xfrm>
            <a:prstGeom prst="rect">
              <a:avLst/>
            </a:prstGeom>
            <a:noFill/>
            <a:ln w="9525">
              <a:noFill/>
            </a:ln>
          </p:spPr>
        </p:pic>
      </p:grpSp>
      <p:sp>
        <p:nvSpPr>
          <p:cNvPr id="3" name="副标题 2"/>
          <p:cNvSpPr>
            <a:spLocks noGrp="1"/>
          </p:cNvSpPr>
          <p:nvPr>
            <p:ph type="subTitle" idx="1" hasCustomPrompt="1"/>
          </p:nvPr>
        </p:nvSpPr>
        <p:spPr>
          <a:xfrm>
            <a:off x="1662589" y="3503930"/>
            <a:ext cx="5819299" cy="491490"/>
          </a:xfrm>
        </p:spPr>
        <p:txBody>
          <a:bodyPr lIns="90000" tIns="46800" rIns="90000" bIns="46800">
            <a:normAutofit/>
          </a:bodyPr>
          <a:lstStyle>
            <a:lvl1pPr marL="0" indent="0" algn="ctr" eaLnBrk="1" fontAlgn="auto" latinLnBrk="0" hangingPunct="1">
              <a:lnSpc>
                <a:spcPct val="100000"/>
              </a:lnSpc>
              <a:buNone/>
              <a:defRPr sz="15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单击此处编辑副标题</a:t>
            </a:r>
            <a:endParaRPr lang="zh-CN" altLang="en-US" strike="noStrike" noProof="1"/>
          </a:p>
        </p:txBody>
      </p:sp>
      <p:sp>
        <p:nvSpPr>
          <p:cNvPr id="2" name="标题 1"/>
          <p:cNvSpPr>
            <a:spLocks noGrp="1"/>
          </p:cNvSpPr>
          <p:nvPr>
            <p:ph type="ctrTitle" hasCustomPrompt="1"/>
          </p:nvPr>
        </p:nvSpPr>
        <p:spPr>
          <a:xfrm>
            <a:off x="1662351" y="2292046"/>
            <a:ext cx="5819299" cy="1150960"/>
          </a:xfrm>
        </p:spPr>
        <p:txBody>
          <a:bodyPr lIns="90000" tIns="46800" rIns="90000" bIns="46800" anchor="b" anchorCtr="0">
            <a:noAutofit/>
          </a:bodyPr>
          <a:lstStyle>
            <a:lvl1pPr algn="ctr">
              <a:defRPr sz="4500" spc="600" baseline="0">
                <a:solidFill>
                  <a:schemeClr val="accent1"/>
                </a:solidFill>
                <a:ea typeface="汉仪旗黑-85S" panose="00020600040101010101" pitchFamily="18" charset="-122"/>
              </a:defRPr>
            </a:lvl1pPr>
          </a:lstStyle>
          <a:p>
            <a:pPr fontAlgn="auto"/>
            <a:r>
              <a:rPr lang="zh-CN" altLang="en-US" strike="noStrike" noProof="1"/>
              <a:t>单击此处编辑标题</a:t>
            </a:r>
            <a:endParaRPr lang="zh-CN" altLang="en-US" strike="noStrike" noProof="1"/>
          </a:p>
        </p:txBody>
      </p:sp>
      <p:sp>
        <p:nvSpPr>
          <p:cNvPr id="5" name="文本占位符 4"/>
          <p:cNvSpPr>
            <a:spLocks noGrp="1"/>
          </p:cNvSpPr>
          <p:nvPr>
            <p:ph type="body" sz="quarter" idx="13" hasCustomPrompt="1"/>
          </p:nvPr>
        </p:nvSpPr>
        <p:spPr>
          <a:xfrm>
            <a:off x="3383279" y="4490846"/>
            <a:ext cx="1037320"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14" name="文本占位符 13"/>
          <p:cNvSpPr>
            <a:spLocks noGrp="1"/>
          </p:cNvSpPr>
          <p:nvPr>
            <p:ph type="body" sz="quarter" idx="14" hasCustomPrompt="1"/>
          </p:nvPr>
        </p:nvSpPr>
        <p:spPr>
          <a:xfrm>
            <a:off x="4572000" y="4490846"/>
            <a:ext cx="1037319"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16" name="日期占位符 15"/>
          <p:cNvSpPr>
            <a:spLocks noGrp="1"/>
          </p:cNvSpPr>
          <p:nvPr>
            <p:ph type="dt" sz="half" idx="10"/>
            <p:custDataLst>
              <p:tags r:id="rId8"/>
            </p:custDataLst>
          </p:nvPr>
        </p:nvSpPr>
        <p:spPr>
          <a:xfrm>
            <a:off x="660400" y="6350000"/>
            <a:ext cx="2024063"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9"/>
            </p:custDataLst>
          </p:nvPr>
        </p:nvSpPr>
        <p:spPr>
          <a:xfrm>
            <a:off x="3087688" y="6350000"/>
            <a:ext cx="2968625"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endParaRPr lang="zh-CN" altLang="en-US" strike="noStrike" noProof="1"/>
          </a:p>
        </p:txBody>
      </p:sp>
      <p:sp>
        <p:nvSpPr>
          <p:cNvPr id="18" name="灯片编号占位符 17"/>
          <p:cNvSpPr>
            <a:spLocks noGrp="1"/>
          </p:cNvSpPr>
          <p:nvPr>
            <p:ph type="sldNum" sz="quarter" idx="12"/>
            <p:custDataLst>
              <p:tags r:id="rId10"/>
            </p:custDataLst>
          </p:nvPr>
        </p:nvSpPr>
        <p:spPr>
          <a:xfrm>
            <a:off x="6457950" y="6350000"/>
            <a:ext cx="2025650"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1267" name="图片 5"/>
          <p:cNvPicPr>
            <a:picLocks noChangeAspect="1"/>
          </p:cNvPicPr>
          <p:nvPr>
            <p:custDataLst>
              <p:tags r:id="rId2"/>
            </p:custDataLst>
          </p:nvPr>
        </p:nvPicPr>
        <p:blipFill>
          <a:blip r:embed="rId3"/>
          <a:stretch>
            <a:fillRect/>
          </a:stretch>
        </p:blipFill>
        <p:spPr>
          <a:xfrm>
            <a:off x="0" y="-15875"/>
            <a:ext cx="9144000" cy="2047875"/>
          </a:xfrm>
          <a:prstGeom prst="rect">
            <a:avLst/>
          </a:prstGeom>
          <a:noFill/>
          <a:ln w="9525">
            <a:noFill/>
          </a:ln>
        </p:spPr>
      </p:pic>
      <p:sp>
        <p:nvSpPr>
          <p:cNvPr id="7" name="内容占位符 6"/>
          <p:cNvSpPr>
            <a:spLocks noGrp="1"/>
          </p:cNvSpPr>
          <p:nvPr>
            <p:ph sz="quarter" idx="13"/>
          </p:nvPr>
        </p:nvSpPr>
        <p:spPr>
          <a:xfrm>
            <a:off x="502448" y="952508"/>
            <a:ext cx="8139178"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2291" name="图片 9"/>
          <p:cNvPicPr>
            <a:picLocks noChangeAspect="1"/>
          </p:cNvPicPr>
          <p:nvPr>
            <p:custDataLst>
              <p:tags r:id="rId2"/>
            </p:custDataLst>
          </p:nvPr>
        </p:nvPicPr>
        <p:blipFill>
          <a:blip r:embed="rId3"/>
          <a:stretch>
            <a:fillRect/>
          </a:stretch>
        </p:blipFill>
        <p:spPr>
          <a:xfrm>
            <a:off x="0" y="6176963"/>
            <a:ext cx="9144000" cy="1166812"/>
          </a:xfrm>
          <a:prstGeom prst="rect">
            <a:avLst/>
          </a:prstGeom>
          <a:noFill/>
          <a:ln w="9525">
            <a:noFill/>
          </a:ln>
        </p:spPr>
      </p:pic>
      <p:pic>
        <p:nvPicPr>
          <p:cNvPr id="12292" name="图片 5"/>
          <p:cNvPicPr>
            <a:picLocks noChangeAspect="1"/>
          </p:cNvPicPr>
          <p:nvPr>
            <p:custDataLst>
              <p:tags r:id="rId4"/>
            </p:custDataLst>
          </p:nvPr>
        </p:nvPicPr>
        <p:blipFill>
          <a:blip r:embed="rId5"/>
          <a:stretch>
            <a:fillRect/>
          </a:stretch>
        </p:blipFill>
        <p:spPr>
          <a:xfrm>
            <a:off x="0" y="34925"/>
            <a:ext cx="9144000" cy="2047875"/>
          </a:xfrm>
          <a:prstGeom prst="rect">
            <a:avLst/>
          </a:prstGeom>
          <a:noFill/>
          <a:ln w="9525">
            <a:noFill/>
          </a:ln>
        </p:spPr>
      </p:pic>
      <p:pic>
        <p:nvPicPr>
          <p:cNvPr id="12293" name="图片 8"/>
          <p:cNvPicPr>
            <a:picLocks noChangeAspect="1"/>
          </p:cNvPicPr>
          <p:nvPr>
            <p:custDataLst>
              <p:tags r:id="rId6"/>
            </p:custDataLst>
          </p:nvPr>
        </p:nvPicPr>
        <p:blipFill>
          <a:blip r:embed="rId7"/>
          <a:stretch>
            <a:fillRect/>
          </a:stretch>
        </p:blipFill>
        <p:spPr>
          <a:xfrm>
            <a:off x="0" y="0"/>
            <a:ext cx="9144000" cy="1704975"/>
          </a:xfrm>
          <a:prstGeom prst="rect">
            <a:avLst/>
          </a:prstGeom>
          <a:noFill/>
          <a:ln w="9525">
            <a:noFill/>
          </a:ln>
        </p:spPr>
      </p:pic>
      <p:sp>
        <p:nvSpPr>
          <p:cNvPr id="2" name="标题 1"/>
          <p:cNvSpPr>
            <a:spLocks noGrp="1"/>
          </p:cNvSpPr>
          <p:nvPr>
            <p:ph type="title" hasCustomPrompt="1"/>
          </p:nvPr>
        </p:nvSpPr>
        <p:spPr>
          <a:xfrm>
            <a:off x="2344229" y="2421777"/>
            <a:ext cx="445554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fontAlgn="auto"/>
            <a:r>
              <a:rPr strike="noStrike" noProof="1">
                <a:sym typeface="+mn-ea"/>
              </a:rPr>
              <a:t>编辑标题</a:t>
            </a:r>
            <a:endParaRPr strike="noStrike" noProof="1">
              <a:sym typeface="+mn-ea"/>
            </a:endParaRPr>
          </a:p>
        </p:txBody>
      </p:sp>
      <p:sp>
        <p:nvSpPr>
          <p:cNvPr id="13" name="文本占位符 12"/>
          <p:cNvSpPr>
            <a:spLocks noGrp="1"/>
          </p:cNvSpPr>
          <p:nvPr>
            <p:ph type="body" sz="quarter" idx="13" hasCustomPrompt="1"/>
          </p:nvPr>
        </p:nvSpPr>
        <p:spPr>
          <a:xfrm>
            <a:off x="3474527" y="4417887"/>
            <a:ext cx="976576" cy="485285"/>
          </a:xfrm>
          <a:solidFill>
            <a:schemeClr val="accent1"/>
          </a:solidFill>
        </p:spPr>
        <p:txBody>
          <a:bodyPr/>
          <a:lstStyle>
            <a:lvl1pPr marL="0" indent="0" algn="r">
              <a:buNone/>
              <a:defRPr>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15" name="文本占位符 14"/>
          <p:cNvSpPr>
            <a:spLocks noGrp="1"/>
          </p:cNvSpPr>
          <p:nvPr>
            <p:ph type="body" sz="quarter" idx="14" hasCustomPrompt="1"/>
          </p:nvPr>
        </p:nvSpPr>
        <p:spPr>
          <a:xfrm>
            <a:off x="4692899" y="4417887"/>
            <a:ext cx="976577" cy="485285"/>
          </a:xfrm>
          <a:ln>
            <a:solidFill>
              <a:schemeClr val="accent1"/>
            </a:solidFill>
          </a:ln>
        </p:spPr>
        <p:txBody>
          <a:bodyPr/>
          <a:lstStyle>
            <a:lvl1pPr marL="0" indent="0">
              <a:buNone/>
              <a:defRPr>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3315" name="图片 17"/>
          <p:cNvPicPr>
            <a:picLocks noChangeAspect="1"/>
          </p:cNvPicPr>
          <p:nvPr>
            <p:custDataLst>
              <p:tags r:id="rId2"/>
            </p:custDataLst>
          </p:nvPr>
        </p:nvPicPr>
        <p:blipFill>
          <a:blip r:embed="rId3"/>
          <a:stretch>
            <a:fillRect/>
          </a:stretch>
        </p:blipFill>
        <p:spPr>
          <a:xfrm>
            <a:off x="0" y="6176963"/>
            <a:ext cx="9144000" cy="1316037"/>
          </a:xfrm>
          <a:prstGeom prst="rect">
            <a:avLst/>
          </a:prstGeom>
          <a:noFill/>
          <a:ln w="9525">
            <a:noFill/>
          </a:ln>
        </p:spPr>
      </p:pic>
      <p:sp>
        <p:nvSpPr>
          <p:cNvPr id="2" name="标题 1"/>
          <p:cNvSpPr>
            <a:spLocks noGrp="1"/>
          </p:cNvSpPr>
          <p:nvPr>
            <p:ph type="title"/>
          </p:nvPr>
        </p:nvSpPr>
        <p:spPr/>
        <p:txBody>
          <a:bodyPr>
            <a:noAutofit/>
          </a:bodyPr>
          <a:lstStyle>
            <a:lvl1pPr>
              <a:defRPr sz="18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fld id="{760FBDFE-C587-4B4C-A407-44438C67B59E}" type="datetimeFigureOut">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fld id="{49AE70B2-8BF9-45C0-BB95-33D1B9D3A854}" type="slidenum">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2"/>
            </p:custDataLst>
          </p:nvPr>
        </p:nvSpPr>
        <p:spPr>
          <a:xfrm>
            <a:off x="214313" y="273050"/>
            <a:ext cx="8712200"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baseline="0" noProof="1">
              <a:latin typeface="Arial" panose="020B0604020202020204" pitchFamily="34" charset="0"/>
              <a:ea typeface="微软雅黑" panose="020B0503020204020204" charset="-122"/>
              <a:sym typeface="+mn-ea"/>
            </a:endParaRPr>
          </a:p>
        </p:txBody>
      </p:sp>
      <p:pic>
        <p:nvPicPr>
          <p:cNvPr id="14340" name="图片 9" descr="C:\Users\kingsoft\Desktop\图片7副本.png图片7副本"/>
          <p:cNvPicPr>
            <a:picLocks noChangeAspect="1"/>
          </p:cNvPicPr>
          <p:nvPr>
            <p:custDataLst>
              <p:tags r:id="rId3"/>
            </p:custDataLst>
          </p:nvPr>
        </p:nvPicPr>
        <p:blipFill>
          <a:blip r:embed="rId4"/>
          <a:stretch>
            <a:fillRect/>
          </a:stretch>
        </p:blipFill>
        <p:spPr>
          <a:xfrm flipH="1">
            <a:off x="5303838" y="4933950"/>
            <a:ext cx="3622675" cy="1651000"/>
          </a:xfrm>
          <a:prstGeom prst="rect">
            <a:avLst/>
          </a:prstGeom>
          <a:noFill/>
          <a:ln w="9525">
            <a:noFill/>
          </a:ln>
        </p:spPr>
      </p:pic>
      <p:sp>
        <p:nvSpPr>
          <p:cNvPr id="2" name="标题 1"/>
          <p:cNvSpPr>
            <a:spLocks noGrp="1"/>
          </p:cNvSpPr>
          <p:nvPr>
            <p:ph type="title" hasCustomPrompt="1"/>
          </p:nvPr>
        </p:nvSpPr>
        <p:spPr>
          <a:xfrm>
            <a:off x="961200" y="1249200"/>
            <a:ext cx="7219800" cy="723600"/>
          </a:xfrm>
        </p:spPr>
        <p:txBody>
          <a:bodyPr anchor="ct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单击此处编辑标题</a:t>
            </a:r>
            <a:endParaRPr lang="zh-CN" altLang="en-US" strike="noStrike" noProof="1"/>
          </a:p>
        </p:txBody>
      </p:sp>
      <p:sp>
        <p:nvSpPr>
          <p:cNvPr id="7" name="内容占位符 6"/>
          <p:cNvSpPr>
            <a:spLocks noGrp="1"/>
          </p:cNvSpPr>
          <p:nvPr>
            <p:ph sz="quarter" idx="13"/>
          </p:nvPr>
        </p:nvSpPr>
        <p:spPr>
          <a:xfrm>
            <a:off x="960835" y="2163600"/>
            <a:ext cx="7219950" cy="3445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t>第二级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olidFill>
                <a:schemeClr val="accent1"/>
              </a:solidFill>
              <a:sym typeface="+mn-ea"/>
            </a:endParaRPr>
          </a:p>
        </p:txBody>
      </p:sp>
      <p:pic>
        <p:nvPicPr>
          <p:cNvPr id="15364" name="图片 9" descr="C:\Users\kingsoft\Desktop\图片7副本.png图片7副本"/>
          <p:cNvPicPr>
            <a:picLocks noChangeAspect="1"/>
          </p:cNvPicPr>
          <p:nvPr>
            <p:custDataLst>
              <p:tags r:id="rId3"/>
            </p:custDataLst>
          </p:nvPr>
        </p:nvPicPr>
        <p:blipFill>
          <a:blip r:embed="rId4"/>
          <a:stretch>
            <a:fillRect/>
          </a:stretch>
        </p:blipFill>
        <p:spPr>
          <a:xfrm flipH="1">
            <a:off x="6173788" y="5327650"/>
            <a:ext cx="2970212" cy="1530350"/>
          </a:xfrm>
          <a:prstGeom prst="rect">
            <a:avLst/>
          </a:prstGeom>
          <a:noFill/>
          <a:ln w="9525">
            <a:noFill/>
          </a:ln>
        </p:spPr>
      </p:pic>
      <p:sp>
        <p:nvSpPr>
          <p:cNvPr id="2" name="标题 1"/>
          <p:cNvSpPr>
            <a:spLocks noGrp="1"/>
          </p:cNvSpPr>
          <p:nvPr>
            <p:ph type="title" hasCustomPrompt="1"/>
          </p:nvPr>
        </p:nvSpPr>
        <p:spPr>
          <a:xfrm>
            <a:off x="437400" y="770400"/>
            <a:ext cx="2970000" cy="882000"/>
          </a:xfrm>
        </p:spPr>
        <p:txBody>
          <a:bodyPr anchor="ct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单击编辑标题</a:t>
            </a:r>
            <a:endParaRPr lang="zh-CN" altLang="en-US" strike="noStrike" noProof="1"/>
          </a:p>
        </p:txBody>
      </p:sp>
      <p:sp>
        <p:nvSpPr>
          <p:cNvPr id="7" name="文本占位符 6"/>
          <p:cNvSpPr>
            <a:spLocks noGrp="1"/>
          </p:cNvSpPr>
          <p:nvPr>
            <p:ph type="body" sz="quarter" idx="13"/>
          </p:nvPr>
        </p:nvSpPr>
        <p:spPr>
          <a:xfrm>
            <a:off x="440100" y="1764000"/>
            <a:ext cx="2967300" cy="4093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内容占位符 8"/>
          <p:cNvSpPr>
            <a:spLocks noGrp="1"/>
          </p:cNvSpPr>
          <p:nvPr>
            <p:ph sz="quarter" idx="14"/>
          </p:nvPr>
        </p:nvSpPr>
        <p:spPr>
          <a:xfrm>
            <a:off x="3825900" y="769938"/>
            <a:ext cx="4860000" cy="5087937"/>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pic>
        <p:nvPicPr>
          <p:cNvPr id="16388" name="图片 15" descr="C:\Users\kingsoft\Desktop\图片7副本.png图片7副本"/>
          <p:cNvPicPr>
            <a:picLocks noChangeAspect="1"/>
          </p:cNvPicPr>
          <p:nvPr>
            <p:custDataLst>
              <p:tags r:id="rId3"/>
            </p:custDataLst>
          </p:nvPr>
        </p:nvPicPr>
        <p:blipFill>
          <a:blip r:embed="rId4"/>
          <a:stretch>
            <a:fillRect/>
          </a:stretch>
        </p:blipFill>
        <p:spPr>
          <a:xfrm flipH="1">
            <a:off x="6173788" y="5327650"/>
            <a:ext cx="2970212" cy="1530350"/>
          </a:xfrm>
          <a:prstGeom prst="rect">
            <a:avLst/>
          </a:prstGeom>
          <a:noFill/>
          <a:ln w="9525">
            <a:noFill/>
          </a:ln>
        </p:spPr>
      </p:pic>
      <p:sp>
        <p:nvSpPr>
          <p:cNvPr id="2" name="标题 1"/>
          <p:cNvSpPr>
            <a:spLocks noGrp="1"/>
          </p:cNvSpPr>
          <p:nvPr>
            <p:ph type="title"/>
          </p:nvPr>
        </p:nvSpPr>
        <p:spPr>
          <a:xfrm>
            <a:off x="459000" y="781200"/>
            <a:ext cx="8232300" cy="626400"/>
          </a:xfrm>
        </p:spPr>
        <p:txBody>
          <a:bodyPr anchor="ct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459000" y="1659600"/>
            <a:ext cx="8231981"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endParaRPr lang="zh-CN" altLang="en-US" strike="noStrike" noProof="1"/>
          </a:p>
        </p:txBody>
      </p:sp>
      <p:sp>
        <p:nvSpPr>
          <p:cNvPr id="9" name="内容占位符 8"/>
          <p:cNvSpPr>
            <a:spLocks noGrp="1"/>
          </p:cNvSpPr>
          <p:nvPr>
            <p:ph sz="quarter" idx="14"/>
          </p:nvPr>
        </p:nvSpPr>
        <p:spPr>
          <a:xfrm>
            <a:off x="459581" y="2808000"/>
            <a:ext cx="8224200" cy="34308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7411" name="图片 17"/>
          <p:cNvPicPr>
            <a:picLocks noChangeAspect="1"/>
          </p:cNvPicPr>
          <p:nvPr>
            <p:custDataLst>
              <p:tags r:id="rId2"/>
            </p:custDataLst>
          </p:nvPr>
        </p:nvPicPr>
        <p:blipFill>
          <a:blip r:embed="rId3"/>
          <a:stretch>
            <a:fillRect/>
          </a:stretch>
        </p:blipFill>
        <p:spPr>
          <a:xfrm>
            <a:off x="3175" y="0"/>
            <a:ext cx="9144000" cy="1974850"/>
          </a:xfrm>
          <a:prstGeom prst="rect">
            <a:avLst/>
          </a:prstGeom>
          <a:noFill/>
          <a:ln w="9525">
            <a:noFill/>
          </a:ln>
        </p:spPr>
      </p:pic>
      <p:sp>
        <p:nvSpPr>
          <p:cNvPr id="13" name="矩形 12"/>
          <p:cNvSpPr/>
          <p:nvPr>
            <p:custDataLst>
              <p:tags r:id="rId4"/>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453600" y="669600"/>
            <a:ext cx="8232300" cy="565200"/>
          </a:xfrm>
        </p:spPr>
        <p:txBody>
          <a:bodyPr anchor="ct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内容占位符 6"/>
          <p:cNvSpPr>
            <a:spLocks noGrp="1"/>
          </p:cNvSpPr>
          <p:nvPr>
            <p:ph sz="quarter" idx="13"/>
          </p:nvPr>
        </p:nvSpPr>
        <p:spPr>
          <a:xfrm>
            <a:off x="453628" y="1681200"/>
            <a:ext cx="8243100" cy="3211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文本占位符 8"/>
          <p:cNvSpPr>
            <a:spLocks noGrp="1"/>
          </p:cNvSpPr>
          <p:nvPr>
            <p:ph type="body" sz="quarter" idx="14"/>
          </p:nvPr>
        </p:nvSpPr>
        <p:spPr>
          <a:xfrm>
            <a:off x="445500" y="5180400"/>
            <a:ext cx="82512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8435" name="图片 17"/>
          <p:cNvPicPr>
            <a:picLocks noChangeAspect="1"/>
          </p:cNvPicPr>
          <p:nvPr>
            <p:custDataLst>
              <p:tags r:id="rId2"/>
            </p:custDataLst>
          </p:nvPr>
        </p:nvPicPr>
        <p:blipFill>
          <a:blip r:embed="rId3"/>
          <a:stretch>
            <a:fillRect/>
          </a:stretch>
        </p:blipFill>
        <p:spPr>
          <a:xfrm>
            <a:off x="0" y="6242050"/>
            <a:ext cx="9144000" cy="1231900"/>
          </a:xfrm>
          <a:prstGeom prst="rect">
            <a:avLst/>
          </a:prstGeom>
          <a:noFill/>
          <a:ln w="9525">
            <a:noFill/>
          </a:ln>
        </p:spPr>
      </p:pic>
      <p:sp>
        <p:nvSpPr>
          <p:cNvPr id="15" name="矩形 14"/>
          <p:cNvSpPr/>
          <p:nvPr>
            <p:custDataLst>
              <p:tags r:id="rId4"/>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buClrTx/>
              <a:buSzTx/>
              <a:buFontTx/>
            </a:pPr>
            <a:endParaRPr lang="en-US" altLang="zh-CN" sz="100" strike="noStrike" noProof="1">
              <a:latin typeface="Viner Hand ITC" panose="03070502030502020203" charset="0"/>
              <a:cs typeface="Viner Hand ITC" panose="03070502030502020203" charset="0"/>
              <a:sym typeface="+mn-ea"/>
            </a:endParaRPr>
          </a:p>
        </p:txBody>
      </p:sp>
      <p:sp>
        <p:nvSpPr>
          <p:cNvPr id="2" name="标题 1"/>
          <p:cNvSpPr>
            <a:spLocks noGrp="1"/>
          </p:cNvSpPr>
          <p:nvPr>
            <p:ph type="title"/>
          </p:nvPr>
        </p:nvSpPr>
        <p:spPr>
          <a:xfrm>
            <a:off x="434700" y="237600"/>
            <a:ext cx="8278200" cy="441964"/>
          </a:xfrm>
        </p:spPr>
        <p:txBody>
          <a:bodyPr>
            <a:normAutofit/>
          </a:bodyPr>
          <a:lstStyle>
            <a:lvl1pPr>
              <a:defRPr sz="21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内容占位符 6"/>
          <p:cNvSpPr>
            <a:spLocks noGrp="1"/>
          </p:cNvSpPr>
          <p:nvPr>
            <p:ph sz="quarter" idx="13"/>
          </p:nvPr>
        </p:nvSpPr>
        <p:spPr>
          <a:xfrm>
            <a:off x="434700" y="1663200"/>
            <a:ext cx="40068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内容占位符 8"/>
          <p:cNvSpPr>
            <a:spLocks noGrp="1"/>
          </p:cNvSpPr>
          <p:nvPr>
            <p:ph sz="quarter" idx="14"/>
          </p:nvPr>
        </p:nvSpPr>
        <p:spPr>
          <a:xfrm>
            <a:off x="4681800" y="1663200"/>
            <a:ext cx="40257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11" name="文本占位符 10"/>
          <p:cNvSpPr>
            <a:spLocks noGrp="1"/>
          </p:cNvSpPr>
          <p:nvPr>
            <p:ph type="body" sz="quarter" idx="15"/>
          </p:nvPr>
        </p:nvSpPr>
        <p:spPr>
          <a:xfrm>
            <a:off x="429300" y="4816800"/>
            <a:ext cx="40068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a:t>单击此处编辑母版文本样式</a:t>
            </a:r>
            <a:endParaRPr lang="zh-CN" altLang="en-US" strike="noStrike" noProof="1"/>
          </a:p>
        </p:txBody>
      </p:sp>
      <p:sp>
        <p:nvSpPr>
          <p:cNvPr id="13" name="文本占位符 12"/>
          <p:cNvSpPr>
            <a:spLocks noGrp="1"/>
          </p:cNvSpPr>
          <p:nvPr>
            <p:ph type="body" sz="quarter" idx="16"/>
          </p:nvPr>
        </p:nvSpPr>
        <p:spPr>
          <a:xfrm>
            <a:off x="4689900" y="4813200"/>
            <a:ext cx="40257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a:t>单击此处编辑母版文本样式</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2" name="矩形 11"/>
          <p:cNvSpPr/>
          <p:nvPr>
            <p:custDataLst>
              <p:tags r:id="rId2"/>
            </p:custDataLst>
          </p:nvPr>
        </p:nvSpPr>
        <p:spPr>
          <a:xfrm>
            <a:off x="0" y="958850"/>
            <a:ext cx="9144000" cy="49403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pic>
        <p:nvPicPr>
          <p:cNvPr id="19460" name="图片 8" descr="C:\Users\kingsoft\Desktop\图片7副本.png图片7副本"/>
          <p:cNvPicPr>
            <a:picLocks noChangeAspect="1"/>
          </p:cNvPicPr>
          <p:nvPr>
            <p:custDataLst>
              <p:tags r:id="rId3"/>
            </p:custDataLst>
          </p:nvPr>
        </p:nvPicPr>
        <p:blipFill>
          <a:blip r:embed="rId4"/>
          <a:stretch>
            <a:fillRect/>
          </a:stretch>
        </p:blipFill>
        <p:spPr>
          <a:xfrm flipH="1">
            <a:off x="6321425" y="4916488"/>
            <a:ext cx="2822575" cy="982662"/>
          </a:xfrm>
          <a:prstGeom prst="rect">
            <a:avLst/>
          </a:prstGeom>
          <a:noFill/>
          <a:ln w="9525">
            <a:noFill/>
          </a:ln>
        </p:spPr>
      </p:pic>
      <p:pic>
        <p:nvPicPr>
          <p:cNvPr id="19461" name="图片 9" descr="C:\Users\kingsoft\Desktop\图片7副本.png图片7副本"/>
          <p:cNvPicPr>
            <a:picLocks noChangeAspect="1"/>
          </p:cNvPicPr>
          <p:nvPr>
            <p:custDataLst>
              <p:tags r:id="rId5"/>
            </p:custDataLst>
          </p:nvPr>
        </p:nvPicPr>
        <p:blipFill>
          <a:blip r:embed="rId6"/>
          <a:stretch>
            <a:fillRect/>
          </a:stretch>
        </p:blipFill>
        <p:spPr>
          <a:xfrm rot="-10800000" flipH="1">
            <a:off x="0" y="0"/>
            <a:ext cx="3535363" cy="1230313"/>
          </a:xfrm>
          <a:prstGeom prst="rect">
            <a:avLst/>
          </a:prstGeom>
          <a:noFill/>
          <a:ln w="9525">
            <a:noFill/>
          </a:ln>
        </p:spPr>
      </p:pic>
      <p:sp>
        <p:nvSpPr>
          <p:cNvPr id="2" name="标题 1"/>
          <p:cNvSpPr>
            <a:spLocks noGrp="1"/>
          </p:cNvSpPr>
          <p:nvPr>
            <p:ph type="title" hasCustomPrompt="1"/>
          </p:nvPr>
        </p:nvSpPr>
        <p:spPr>
          <a:xfrm>
            <a:off x="1142100" y="1339200"/>
            <a:ext cx="6858000" cy="2386800"/>
          </a:xfrm>
        </p:spPr>
        <p:txBody>
          <a:bodyPr anchor="b"/>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单击此处编辑标题</a:t>
            </a:r>
            <a:endParaRPr lang="zh-CN" altLang="en-US" strike="noStrike" noProof="1"/>
          </a:p>
        </p:txBody>
      </p:sp>
      <p:sp>
        <p:nvSpPr>
          <p:cNvPr id="7" name="文本占位符 6"/>
          <p:cNvSpPr>
            <a:spLocks noGrp="1"/>
          </p:cNvSpPr>
          <p:nvPr>
            <p:ph type="body" sz="quarter" idx="13"/>
          </p:nvPr>
        </p:nvSpPr>
        <p:spPr>
          <a:xfrm>
            <a:off x="1141810" y="3862800"/>
            <a:ext cx="6858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endParaRPr lang="zh-CN" altLang="en-US" strike="noStrike" noProof="1"/>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075" name="图片 6"/>
          <p:cNvPicPr>
            <a:picLocks noChangeAspect="1"/>
          </p:cNvPicPr>
          <p:nvPr>
            <p:custDataLst>
              <p:tags r:id="rId2"/>
            </p:custDataLst>
          </p:nvPr>
        </p:nvPicPr>
        <p:blipFill>
          <a:blip r:embed="rId3"/>
          <a:stretch>
            <a:fillRect/>
          </a:stretch>
        </p:blipFill>
        <p:spPr>
          <a:xfrm>
            <a:off x="0" y="6176963"/>
            <a:ext cx="9144000" cy="1325562"/>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idx="1"/>
          </p:nvPr>
        </p:nvSpPr>
        <p:spPr>
          <a:xfrm>
            <a:off x="502412" y="952508"/>
            <a:ext cx="8139178"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日期占位符 3"/>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099" name="图片 6"/>
          <p:cNvPicPr>
            <a:picLocks noChangeAspect="1"/>
          </p:cNvPicPr>
          <p:nvPr>
            <p:custDataLst>
              <p:tags r:id="rId2"/>
            </p:custDataLst>
          </p:nvPr>
        </p:nvPicPr>
        <p:blipFill>
          <a:blip r:embed="rId3"/>
          <a:stretch>
            <a:fillRect/>
          </a:stretch>
        </p:blipFill>
        <p:spPr>
          <a:xfrm>
            <a:off x="0" y="34925"/>
            <a:ext cx="9144000" cy="2047875"/>
          </a:xfrm>
          <a:prstGeom prst="rect">
            <a:avLst/>
          </a:prstGeom>
          <a:noFill/>
          <a:ln w="9525">
            <a:noFill/>
          </a:ln>
        </p:spPr>
      </p:pic>
      <p:sp>
        <p:nvSpPr>
          <p:cNvPr id="2" name="标题 1"/>
          <p:cNvSpPr>
            <a:spLocks noGrp="1"/>
          </p:cNvSpPr>
          <p:nvPr>
            <p:ph type="title" hasCustomPrompt="1"/>
          </p:nvPr>
        </p:nvSpPr>
        <p:spPr>
          <a:xfrm>
            <a:off x="3938615" y="2681555"/>
            <a:ext cx="2682787" cy="716508"/>
          </a:xfrm>
        </p:spPr>
        <p:txBody>
          <a:bodyPr lIns="90000" tIns="46800" rIns="90000" bIns="0" anchor="ctr" anchorCtr="0">
            <a:normAutofit/>
          </a:bodyPr>
          <a:lstStyle>
            <a:lvl1pPr algn="dist">
              <a:defRPr sz="33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pPr fontAlgn="auto"/>
            <a:r>
              <a:rPr lang="zh-CN" altLang="en-US" strike="noStrike" noProof="1"/>
              <a:t>编辑标题</a:t>
            </a:r>
            <a:endParaRPr lang="zh-CN" altLang="en-US" strike="noStrike" noProof="1"/>
          </a:p>
        </p:txBody>
      </p:sp>
      <p:sp>
        <p:nvSpPr>
          <p:cNvPr id="3" name="文本占位符 2"/>
          <p:cNvSpPr>
            <a:spLocks noGrp="1"/>
          </p:cNvSpPr>
          <p:nvPr>
            <p:ph type="body" idx="1" hasCustomPrompt="1"/>
          </p:nvPr>
        </p:nvSpPr>
        <p:spPr>
          <a:xfrm>
            <a:off x="3938615" y="3459937"/>
            <a:ext cx="2682788" cy="544296"/>
          </a:xfrm>
        </p:spPr>
        <p:txBody>
          <a:bodyPr lIns="90000" tIns="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a:t>单击此处编辑文本</a:t>
            </a:r>
            <a:endParaRPr lang="zh-CN" altLang="en-US" strike="noStrike" noProof="1"/>
          </a:p>
        </p:txBody>
      </p:sp>
      <p:sp>
        <p:nvSpPr>
          <p:cNvPr id="4" name="日期占位符 3"/>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5123" name="图片 9" descr="C:\Users\kingsoft\Desktop\图片7副本.png图片7副本"/>
          <p:cNvPicPr>
            <a:picLocks noChangeAspect="1"/>
          </p:cNvPicPr>
          <p:nvPr>
            <p:custDataLst>
              <p:tags r:id="rId2"/>
            </p:custDataLst>
          </p:nvPr>
        </p:nvPicPr>
        <p:blipFill>
          <a:blip r:embed="rId3"/>
          <a:stretch>
            <a:fillRect/>
          </a:stretch>
        </p:blipFill>
        <p:spPr>
          <a:xfrm>
            <a:off x="-12700" y="5972175"/>
            <a:ext cx="2609850" cy="908050"/>
          </a:xfrm>
          <a:prstGeom prst="rect">
            <a:avLst/>
          </a:prstGeom>
          <a:noFill/>
          <a:ln w="9525">
            <a:noFill/>
          </a:ln>
        </p:spPr>
      </p:pic>
      <p:pic>
        <p:nvPicPr>
          <p:cNvPr id="5124" name="图片 10" descr="C:\Users\kingsoft\Desktop\图片7副本.png图片7副本"/>
          <p:cNvPicPr>
            <a:picLocks noChangeAspect="1"/>
          </p:cNvPicPr>
          <p:nvPr>
            <p:custDataLst>
              <p:tags r:id="rId4"/>
            </p:custDataLst>
          </p:nvPr>
        </p:nvPicPr>
        <p:blipFill>
          <a:blip r:embed="rId5"/>
          <a:stretch>
            <a:fillRect/>
          </a:stretch>
        </p:blipFill>
        <p:spPr>
          <a:xfrm flipH="1">
            <a:off x="6537325" y="5905500"/>
            <a:ext cx="2611438" cy="974725"/>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952508"/>
            <a:ext cx="3962432" cy="5388907"/>
          </a:xfrm>
        </p:spPr>
        <p:txBody>
          <a:bodyPr lIns="90000" tIns="46800" rIns="90000" bIns="46800">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custDataLst>
              <p:tags r:id="rId6"/>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7"/>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8"/>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6147" name="图片 9" descr="C:\Users\kingsoft\Desktop\图片7副本.png图片7副本"/>
          <p:cNvPicPr>
            <a:picLocks noChangeAspect="1"/>
          </p:cNvPicPr>
          <p:nvPr>
            <p:custDataLst>
              <p:tags r:id="rId2"/>
            </p:custDataLst>
          </p:nvPr>
        </p:nvPicPr>
        <p:blipFill>
          <a:blip r:embed="rId3"/>
          <a:stretch>
            <a:fillRect/>
          </a:stretch>
        </p:blipFill>
        <p:spPr>
          <a:xfrm flipH="1">
            <a:off x="6537325" y="5905500"/>
            <a:ext cx="2611438" cy="974725"/>
          </a:xfrm>
          <a:prstGeom prst="rect">
            <a:avLst/>
          </a:prstGeom>
          <a:noFill/>
          <a:ln w="9525">
            <a:noFill/>
          </a:ln>
        </p:spPr>
      </p:pic>
      <p:pic>
        <p:nvPicPr>
          <p:cNvPr id="6148" name="图片 10" descr="C:\Users\kingsoft\Desktop\图片7副本.png图片7副本"/>
          <p:cNvPicPr>
            <a:picLocks noChangeAspect="1"/>
          </p:cNvPicPr>
          <p:nvPr>
            <p:custDataLst>
              <p:tags r:id="rId4"/>
            </p:custDataLst>
          </p:nvPr>
        </p:nvPicPr>
        <p:blipFill>
          <a:blip r:embed="rId5"/>
          <a:stretch>
            <a:fillRect/>
          </a:stretch>
        </p:blipFill>
        <p:spPr>
          <a:xfrm>
            <a:off x="-12700" y="5972175"/>
            <a:ext cx="2609850" cy="908050"/>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文本占位符 2"/>
          <p:cNvSpPr>
            <a:spLocks noGrp="1"/>
          </p:cNvSpPr>
          <p:nvPr>
            <p:ph type="body" idx="1" hasCustomPrompt="1"/>
          </p:nvPr>
        </p:nvSpPr>
        <p:spPr>
          <a:xfrm>
            <a:off x="502448" y="952508"/>
            <a:ext cx="3962432" cy="381003"/>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单击此处编辑文本</a:t>
            </a:r>
            <a:endParaRPr lang="zh-CN" altLang="en-US" strike="noStrike" noProof="1"/>
          </a:p>
        </p:txBody>
      </p:sp>
      <p:sp>
        <p:nvSpPr>
          <p:cNvPr id="4" name="内容占位符 3"/>
          <p:cNvSpPr>
            <a:spLocks noGrp="1"/>
          </p:cNvSpPr>
          <p:nvPr>
            <p:ph sz="half" idx="2"/>
          </p:nvPr>
        </p:nvSpPr>
        <p:spPr>
          <a:xfrm>
            <a:off x="502444" y="1406525"/>
            <a:ext cx="3962400"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5" name="文本占位符 4"/>
          <p:cNvSpPr>
            <a:spLocks noGrp="1"/>
          </p:cNvSpPr>
          <p:nvPr>
            <p:ph type="body" sz="quarter" idx="3" hasCustomPrompt="1"/>
          </p:nvPr>
        </p:nvSpPr>
        <p:spPr>
          <a:xfrm>
            <a:off x="4676813" y="952508"/>
            <a:ext cx="396243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406525"/>
            <a:ext cx="3962432"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7" name="日期占位符 6"/>
          <p:cNvSpPr>
            <a:spLocks noGrp="1"/>
          </p:cNvSpPr>
          <p:nvPr>
            <p:ph type="dt" sz="half" idx="10"/>
            <p:custDataLst>
              <p:tags r:id="rId6"/>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7"/>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8"/>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7171" name="组合 7"/>
          <p:cNvGrpSpPr/>
          <p:nvPr/>
        </p:nvGrpSpPr>
        <p:grpSpPr>
          <a:xfrm>
            <a:off x="0" y="-15875"/>
            <a:ext cx="2736850" cy="6858000"/>
            <a:chOff x="0" y="-15482"/>
            <a:chExt cx="3649343" cy="6857999"/>
          </a:xfrm>
        </p:grpSpPr>
        <p:pic>
          <p:nvPicPr>
            <p:cNvPr id="7172" name="图片 8"/>
            <p:cNvPicPr>
              <a:picLocks noChangeAspect="1"/>
            </p:cNvPicPr>
            <p:nvPr userDrawn="1">
              <p:custDataLst>
                <p:tags r:id="rId2"/>
              </p:custDataLst>
            </p:nvPr>
          </p:nvPicPr>
          <p:blipFill>
            <a:blip r:embed="rId3"/>
            <a:stretch>
              <a:fillRect/>
            </a:stretch>
          </p:blipFill>
          <p:spPr>
            <a:xfrm rot="-5400000">
              <a:off x="-1596587" y="1596587"/>
              <a:ext cx="6842517" cy="3649343"/>
            </a:xfrm>
            <a:prstGeom prst="rect">
              <a:avLst/>
            </a:prstGeom>
            <a:noFill/>
            <a:ln w="9525">
              <a:noFill/>
            </a:ln>
          </p:spPr>
        </p:pic>
        <p:pic>
          <p:nvPicPr>
            <p:cNvPr id="7173" name="图片 9"/>
            <p:cNvPicPr>
              <a:picLocks noChangeAspect="1"/>
            </p:cNvPicPr>
            <p:nvPr userDrawn="1">
              <p:custDataLst>
                <p:tags r:id="rId4"/>
              </p:custDataLst>
            </p:nvPr>
          </p:nvPicPr>
          <p:blipFill>
            <a:blip r:embed="rId5"/>
            <a:stretch>
              <a:fillRect/>
            </a:stretch>
          </p:blipFill>
          <p:spPr>
            <a:xfrm rot="5400000">
              <a:off x="-2338959" y="2323477"/>
              <a:ext cx="6857999" cy="2180082"/>
            </a:xfrm>
            <a:prstGeom prst="rect">
              <a:avLst/>
            </a:prstGeom>
            <a:noFill/>
            <a:ln w="9525">
              <a:noFill/>
            </a:ln>
          </p:spPr>
        </p:pic>
      </p:grpSp>
      <p:grpSp>
        <p:nvGrpSpPr>
          <p:cNvPr id="7174" name="组合 10"/>
          <p:cNvGrpSpPr/>
          <p:nvPr/>
        </p:nvGrpSpPr>
        <p:grpSpPr>
          <a:xfrm rot="10800000">
            <a:off x="6407150" y="15875"/>
            <a:ext cx="2736850" cy="6858000"/>
            <a:chOff x="0" y="-15482"/>
            <a:chExt cx="3649343" cy="6857999"/>
          </a:xfrm>
        </p:grpSpPr>
        <p:pic>
          <p:nvPicPr>
            <p:cNvPr id="7175" name="图片 11"/>
            <p:cNvPicPr>
              <a:picLocks noChangeAspect="1"/>
            </p:cNvPicPr>
            <p:nvPr userDrawn="1">
              <p:custDataLst>
                <p:tags r:id="rId6"/>
              </p:custDataLst>
            </p:nvPr>
          </p:nvPicPr>
          <p:blipFill>
            <a:blip r:embed="rId3"/>
            <a:stretch>
              <a:fillRect/>
            </a:stretch>
          </p:blipFill>
          <p:spPr>
            <a:xfrm rot="-5400000">
              <a:off x="-1596587" y="1596587"/>
              <a:ext cx="6842517" cy="3649343"/>
            </a:xfrm>
            <a:prstGeom prst="rect">
              <a:avLst/>
            </a:prstGeom>
            <a:noFill/>
            <a:ln w="9525">
              <a:noFill/>
            </a:ln>
          </p:spPr>
        </p:pic>
        <p:pic>
          <p:nvPicPr>
            <p:cNvPr id="7176" name="图片 12"/>
            <p:cNvPicPr>
              <a:picLocks noChangeAspect="1"/>
            </p:cNvPicPr>
            <p:nvPr userDrawn="1">
              <p:custDataLst>
                <p:tags r:id="rId7"/>
              </p:custDataLst>
            </p:nvPr>
          </p:nvPicPr>
          <p:blipFill>
            <a:blip r:embed="rId5"/>
            <a:stretch>
              <a:fillRect/>
            </a:stretch>
          </p:blipFill>
          <p:spPr>
            <a:xfrm rot="5400000">
              <a:off x="-2338959" y="2323477"/>
              <a:ext cx="6857999" cy="2180082"/>
            </a:xfrm>
            <a:prstGeom prst="rect">
              <a:avLst/>
            </a:prstGeom>
            <a:noFill/>
            <a:ln w="9525">
              <a:noFill/>
            </a:ln>
          </p:spPr>
        </p:pic>
      </p:grpSp>
      <p:sp>
        <p:nvSpPr>
          <p:cNvPr id="14" name="矩形: 圆角 13"/>
          <p:cNvSpPr/>
          <p:nvPr>
            <p:custDataLst>
              <p:tags r:id="rId8"/>
            </p:custDataLst>
          </p:nvPr>
        </p:nvSpPr>
        <p:spPr>
          <a:xfrm>
            <a:off x="4229100" y="1484313"/>
            <a:ext cx="6858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9"/>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0"/>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1"/>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219" name="图片 8" descr="C:\Users\kingsoft\Desktop\图片7副本.png图片7副本"/>
          <p:cNvPicPr>
            <a:picLocks noChangeAspect="1"/>
          </p:cNvPicPr>
          <p:nvPr>
            <p:custDataLst>
              <p:tags r:id="rId2"/>
            </p:custDataLst>
          </p:nvPr>
        </p:nvPicPr>
        <p:blipFill>
          <a:blip r:embed="rId3"/>
          <a:stretch>
            <a:fillRect/>
          </a:stretch>
        </p:blipFill>
        <p:spPr>
          <a:xfrm flipH="1">
            <a:off x="6173788" y="5327650"/>
            <a:ext cx="2970212" cy="1530350"/>
          </a:xfrm>
          <a:prstGeom prst="rect">
            <a:avLst/>
          </a:prstGeom>
          <a:noFill/>
          <a:ln w="9525">
            <a:noFill/>
          </a:ln>
        </p:spPr>
      </p:pic>
      <p:sp>
        <p:nvSpPr>
          <p:cNvPr id="2" name="标题 1"/>
          <p:cNvSpPr>
            <a:spLocks noGrp="1"/>
          </p:cNvSpPr>
          <p:nvPr>
            <p:ph type="title"/>
          </p:nvPr>
        </p:nvSpPr>
        <p:spPr>
          <a:xfrm>
            <a:off x="502448"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图片占位符 2"/>
          <p:cNvSpPr>
            <a:spLocks noGrp="1"/>
          </p:cNvSpPr>
          <p:nvPr>
            <p:ph type="pic" idx="1"/>
          </p:nvPr>
        </p:nvSpPr>
        <p:spPr>
          <a:xfrm>
            <a:off x="502448" y="952508"/>
            <a:ext cx="396243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4679194"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0243" name="图片 6"/>
          <p:cNvPicPr>
            <a:picLocks noChangeAspect="1"/>
          </p:cNvPicPr>
          <p:nvPr>
            <p:custDataLst>
              <p:tags r:id="rId2"/>
            </p:custDataLst>
          </p:nvPr>
        </p:nvPicPr>
        <p:blipFill>
          <a:blip r:embed="rId3"/>
          <a:stretch>
            <a:fillRect/>
          </a:stretch>
        </p:blipFill>
        <p:spPr>
          <a:xfrm rot="5400000">
            <a:off x="-2533650" y="2809875"/>
            <a:ext cx="5143500" cy="1238250"/>
          </a:xfrm>
          <a:prstGeom prst="rect">
            <a:avLst/>
          </a:prstGeom>
          <a:noFill/>
          <a:ln w="9525">
            <a:noFill/>
          </a:ln>
        </p:spPr>
      </p:pic>
      <p:pic>
        <p:nvPicPr>
          <p:cNvPr id="10244" name="图片 8" descr="C:\Users\kingsoft\Desktop\图片7副本.png图片7副本"/>
          <p:cNvPicPr>
            <a:picLocks noChangeAspect="1"/>
          </p:cNvPicPr>
          <p:nvPr>
            <p:custDataLst>
              <p:tags r:id="rId4"/>
            </p:custDataLst>
          </p:nvPr>
        </p:nvPicPr>
        <p:blipFill>
          <a:blip r:embed="rId5"/>
          <a:stretch>
            <a:fillRect/>
          </a:stretch>
        </p:blipFill>
        <p:spPr>
          <a:xfrm flipH="1">
            <a:off x="6173788" y="5327650"/>
            <a:ext cx="2970212" cy="1530350"/>
          </a:xfrm>
          <a:prstGeom prst="rect">
            <a:avLst/>
          </a:prstGeom>
          <a:noFill/>
          <a:ln w="9525">
            <a:noFill/>
          </a:ln>
        </p:spPr>
      </p:pic>
      <p:sp>
        <p:nvSpPr>
          <p:cNvPr id="2" name="竖排标题 1"/>
          <p:cNvSpPr>
            <a:spLocks noGrp="1"/>
          </p:cNvSpPr>
          <p:nvPr>
            <p:ph type="title" orient="ver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custDataLst>
              <p:tags r:id="rId6"/>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8"/>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tags" Target="../tags/tag95.xml"/><Relationship Id="rId33" Type="http://schemas.openxmlformats.org/officeDocument/2006/relationships/tags" Target="../tags/tag94.xml"/><Relationship Id="rId32" Type="http://schemas.openxmlformats.org/officeDocument/2006/relationships/tags" Target="../tags/tag93.xml"/><Relationship Id="rId31" Type="http://schemas.openxmlformats.org/officeDocument/2006/relationships/tags" Target="../tags/tag92.xml"/><Relationship Id="rId30" Type="http://schemas.openxmlformats.org/officeDocument/2006/relationships/tags" Target="../tags/tag91.xml"/><Relationship Id="rId3" Type="http://schemas.openxmlformats.org/officeDocument/2006/relationships/slideLayout" Target="../slideLayouts/slideLayout3.xml"/><Relationship Id="rId29" Type="http://schemas.openxmlformats.org/officeDocument/2006/relationships/tags" Target="../tags/tag9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29"/>
            </p:custDataLst>
          </p:nvPr>
        </p:nvSpPr>
        <p:spPr>
          <a:xfrm>
            <a:off x="501650" y="442913"/>
            <a:ext cx="8140700" cy="442912"/>
          </a:xfrm>
          <a:prstGeom prst="rect">
            <a:avLst/>
          </a:prstGeom>
          <a:noFill/>
          <a:ln w="9525">
            <a:noFill/>
          </a:ln>
        </p:spPr>
        <p:txBody>
          <a:bodyPr vert="horz" lIns="90000" tIns="46800" rIns="90000" bIns="46800" anchor="t"/>
          <a:lstStyle/>
          <a:p>
            <a:pPr lvl="0"/>
            <a:r>
              <a:rPr lang="zh-CN" altLang="en-US" dirty="0"/>
              <a:t>单击此处编辑母版标题样式</a:t>
            </a:r>
            <a:endParaRPr lang="zh-CN" altLang="en-US" dirty="0"/>
          </a:p>
        </p:txBody>
      </p:sp>
      <p:sp>
        <p:nvSpPr>
          <p:cNvPr id="1027" name="文本占位符 2"/>
          <p:cNvSpPr>
            <a:spLocks noGrp="1"/>
          </p:cNvSpPr>
          <p:nvPr>
            <p:ph type="body"/>
            <p:custDataLst>
              <p:tags r:id="rId30"/>
            </p:custDataLst>
          </p:nvPr>
        </p:nvSpPr>
        <p:spPr>
          <a:xfrm>
            <a:off x="501650" y="952500"/>
            <a:ext cx="8140700" cy="5389563"/>
          </a:xfrm>
          <a:prstGeom prst="rect">
            <a:avLst/>
          </a:prstGeom>
          <a:noFill/>
          <a:ln w="9525">
            <a:noFill/>
          </a:ln>
        </p:spPr>
        <p:txBody>
          <a:bodyPr vert="horz" lIns="90000" tIns="46800" rIns="90000" bIns="46800" anchor="t"/>
          <a:lstStyle/>
          <a:p>
            <a:pPr lvl="0"/>
            <a:r>
              <a:rPr lang="zh-CN" altLang="en-US" dirty="0"/>
              <a:t>单击此处编辑母版文本样式</a:t>
            </a:r>
            <a:endParaRPr lang="zh-CN" altLang="en-US" dirty="0"/>
          </a:p>
          <a:p>
            <a:pPr lvl="1" indent="-171450"/>
            <a:r>
              <a:rPr lang="zh-CN" altLang="en-US" dirty="0"/>
              <a:t>第二级</a:t>
            </a:r>
            <a:endParaRPr lang="zh-CN" altLang="en-US" dirty="0"/>
          </a:p>
          <a:p>
            <a:pPr lvl="2" indent="-171450"/>
            <a:r>
              <a:rPr lang="zh-CN" altLang="en-US" dirty="0"/>
              <a:t>第三级</a:t>
            </a:r>
            <a:endParaRPr lang="zh-CN" altLang="en-US" dirty="0"/>
          </a:p>
          <a:p>
            <a:pPr lvl="3" indent="-171450"/>
            <a:r>
              <a:rPr lang="zh-CN" altLang="en-US" dirty="0"/>
              <a:t>第四级</a:t>
            </a:r>
            <a:endParaRPr lang="zh-CN" altLang="en-US" dirty="0"/>
          </a:p>
          <a:p>
            <a:pPr lvl="4" indent="-171450"/>
            <a:r>
              <a:rPr lang="zh-CN" altLang="en-US" dirty="0"/>
              <a:t>第五级</a:t>
            </a:r>
            <a:endParaRPr lang="zh-CN" altLang="en-US" dirty="0"/>
          </a:p>
        </p:txBody>
      </p:sp>
      <p:sp>
        <p:nvSpPr>
          <p:cNvPr id="4" name="日期占位符 3"/>
          <p:cNvSpPr>
            <a:spLocks noGrp="1"/>
          </p:cNvSpPr>
          <p:nvPr>
            <p:ph type="dt" sz="half" idx="2"/>
            <p:custDataLst>
              <p:tags r:id="rId31"/>
            </p:custDataLst>
          </p:nvPr>
        </p:nvSpPr>
        <p:spPr>
          <a:xfrm>
            <a:off x="660400" y="6350000"/>
            <a:ext cx="2024063"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32"/>
            </p:custDataLst>
          </p:nvPr>
        </p:nvSpPr>
        <p:spPr>
          <a:xfrm>
            <a:off x="3087688" y="6350000"/>
            <a:ext cx="2968625"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33"/>
            </p:custDataLst>
          </p:nvPr>
        </p:nvSpPr>
        <p:spPr>
          <a:xfrm>
            <a:off x="6457950" y="6350000"/>
            <a:ext cx="2025650"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7" name="KSO_TEMPLATE" hidden="1"/>
          <p:cNvSpPr/>
          <p:nvPr>
            <p:custDataLst>
              <p:tags r:id="rId3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110.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112.xml"/><Relationship Id="rId3" Type="http://schemas.openxmlformats.org/officeDocument/2006/relationships/image" Target="../media/image22.png"/><Relationship Id="rId2" Type="http://schemas.openxmlformats.org/officeDocument/2006/relationships/tags" Target="../tags/tag111.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113.xml"/><Relationship Id="rId2" Type="http://schemas.openxmlformats.org/officeDocument/2006/relationships/image" Target="../media/image23.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115.xml"/><Relationship Id="rId2" Type="http://schemas.openxmlformats.org/officeDocument/2006/relationships/image" Target="../media/image24.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117.xml"/><Relationship Id="rId2" Type="http://schemas.openxmlformats.org/officeDocument/2006/relationships/image" Target="../media/image25.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118.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119.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image" Target="../media/image18.png"/></Relationships>
</file>

<file path=ppt/slides/_rels/slide20.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3" Type="http://schemas.openxmlformats.org/officeDocument/2006/relationships/notesSlide" Target="../notesSlides/notesSlide19.xml"/><Relationship Id="rId12" Type="http://schemas.openxmlformats.org/officeDocument/2006/relationships/slideLayout" Target="../slideLayouts/slideLayout2.xml"/><Relationship Id="rId11" Type="http://schemas.openxmlformats.org/officeDocument/2006/relationships/tags" Target="../tags/tag120.xml"/><Relationship Id="rId10" Type="http://schemas.openxmlformats.org/officeDocument/2006/relationships/image" Target="../media/image38.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122.xml"/><Relationship Id="rId3" Type="http://schemas.openxmlformats.org/officeDocument/2006/relationships/image" Target="../media/image39.png"/><Relationship Id="rId2" Type="http://schemas.openxmlformats.org/officeDocument/2006/relationships/tags" Target="../tags/tag121.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6.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100.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105.xml"/><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hasCustomPrompt="1"/>
            <p:custDataLst>
              <p:tags r:id="rId1"/>
            </p:custDataLst>
          </p:nvPr>
        </p:nvSpPr>
        <p:spPr>
          <a:xfrm>
            <a:off x="743585" y="2311400"/>
            <a:ext cx="8110855" cy="647700"/>
          </a:xfrm>
        </p:spPr>
        <p:txBody>
          <a:bodyPr lIns="90000" tIns="46800" rIns="90000" bIns="46800" anchor="b" anchorCtr="0">
            <a:normAutofit fontScale="90000"/>
            <a:scene3d>
              <a:camera prst="orthographicFront"/>
              <a:lightRig rig="threePt" dir="t"/>
            </a:scene3d>
          </a:bodyPr>
          <a:lstStyle/>
          <a:p>
            <a:pPr algn="ctr" fontAlgn="auto"/>
            <a:r>
              <a:rPr lang="zh-CN" strike="noStrike" noProof="1">
                <a:solidFill>
                  <a:srgbClr val="E91538"/>
                </a:solidFill>
                <a:effectLst>
                  <a:outerShdw blurRad="38100" dist="25400" dir="5400000" algn="ctr" rotWithShape="0">
                    <a:srgbClr val="6E747A">
                      <a:alpha val="43000"/>
                    </a:srgbClr>
                  </a:outerShdw>
                </a:effectLst>
              </a:rPr>
              <a:t>基本原理与应用</a:t>
            </a:r>
            <a:br>
              <a:rPr lang="zh-CN" strike="noStrike" noProof="1">
                <a:solidFill>
                  <a:srgbClr val="E91538"/>
                </a:solidFill>
                <a:effectLst>
                  <a:outerShdw blurRad="38100" dist="25400" dir="5400000" algn="ctr" rotWithShape="0">
                    <a:srgbClr val="6E747A">
                      <a:alpha val="43000"/>
                    </a:srgbClr>
                  </a:outerShdw>
                </a:effectLst>
              </a:rPr>
            </a:br>
            <a:r>
              <a:rPr lang="en-US" altLang="zh-CN" strike="noStrike" noProof="1">
                <a:solidFill>
                  <a:srgbClr val="E91538"/>
                </a:solidFill>
                <a:effectLst>
                  <a:outerShdw blurRad="38100" dist="25400" dir="5400000" algn="ctr" rotWithShape="0">
                    <a:srgbClr val="6E747A">
                      <a:alpha val="43000"/>
                    </a:srgbClr>
                  </a:outerShdw>
                </a:effectLst>
              </a:rPr>
              <a:t>——</a:t>
            </a:r>
            <a:r>
              <a:rPr lang="zh-CN" strike="noStrike" noProof="1">
                <a:solidFill>
                  <a:srgbClr val="E91538"/>
                </a:solidFill>
                <a:effectLst>
                  <a:outerShdw blurRad="38100" dist="25400" dir="5400000" algn="ctr" rotWithShape="0">
                    <a:srgbClr val="6E747A">
                      <a:alpha val="43000"/>
                    </a:srgbClr>
                  </a:outerShdw>
                </a:effectLst>
              </a:rPr>
              <a:t>层次分析法</a:t>
            </a:r>
            <a:endParaRPr lang="zh-CN" strike="noStrike" noProof="1">
              <a:solidFill>
                <a:srgbClr val="E91538"/>
              </a:solidFill>
              <a:effectLst>
                <a:outerShdw blurRad="38100" dist="25400" dir="5400000" algn="ctr" rotWithShape="0">
                  <a:srgbClr val="6E747A">
                    <a:alpha val="43000"/>
                  </a:srgbClr>
                </a:outerShdw>
              </a:effectLst>
            </a:endParaRPr>
          </a:p>
        </p:txBody>
      </p:sp>
      <p:sp>
        <p:nvSpPr>
          <p:cNvPr id="5" name="Subtitle 2"/>
          <p:cNvSpPr>
            <a:spLocks noGrp="1"/>
          </p:cNvSpPr>
          <p:nvPr>
            <p:ph type="subTitle" idx="1" hasCustomPrompt="1"/>
            <p:custDataLst>
              <p:tags r:id="rId2"/>
            </p:custDataLst>
          </p:nvPr>
        </p:nvSpPr>
        <p:spPr>
          <a:xfrm>
            <a:off x="2325688" y="4694238"/>
            <a:ext cx="4364038" cy="276225"/>
          </a:xfrm>
        </p:spPr>
        <p:txBody>
          <a:bodyPr lIns="90000" tIns="46800" rIns="90000" bIns="46800">
            <a:normAutofit fontScale="92500" lnSpcReduction="20000"/>
          </a:bodyPr>
          <a:lstStyle/>
          <a:p>
            <a:pPr marL="0" marR="0" indent="0" algn="ctr" defTabSz="685800" rtl="0" eaLnBrk="1" fontAlgn="auto" latinLnBrk="0" hangingPunct="1">
              <a:lnSpc>
                <a:spcPct val="100000"/>
              </a:lnSpc>
              <a:spcBef>
                <a:spcPts val="0"/>
              </a:spcBef>
              <a:spcAft>
                <a:spcPts val="1000"/>
              </a:spcAft>
              <a:buClrTx/>
              <a:buSzTx/>
              <a:buFont typeface="Arial" panose="020B0604020202020204" pitchFamily="34" charset="0"/>
              <a:buNone/>
            </a:pPr>
            <a:r>
              <a:rPr kumimoji="0" lang="zh-CN" altLang="en-US" sz="1500" b="0" i="0" u="none" strike="noStrike" kern="1200" cap="none" spc="0" normalizeH="0" baseline="0" noProof="1">
                <a:solidFill>
                  <a:schemeClr val="accent1"/>
                </a:solidFill>
                <a:uFillTx/>
                <a:latin typeface="Arial" panose="020B0604020202020204" pitchFamily="34" charset="0"/>
                <a:ea typeface="微软雅黑" panose="020B0503020204020204" charset="-122"/>
                <a:cs typeface="+mn-cs"/>
              </a:rPr>
              <a:t>他日若遂凌云志，敢笑黄巢不丈夫</a:t>
            </a:r>
            <a:endParaRPr kumimoji="0" lang="zh-CN" altLang="en-US" sz="1500" b="0" i="0" u="none" strike="noStrike" kern="1200" cap="none" spc="0" normalizeH="0" baseline="0" noProof="1">
              <a:solidFill>
                <a:schemeClr val="accent1"/>
              </a:solidFill>
              <a:uFillTx/>
              <a:latin typeface="Arial" panose="020B0604020202020204" pitchFamily="34" charset="0"/>
              <a:ea typeface="微软雅黑" panose="020B0503020204020204" charset="-122"/>
              <a:cs typeface="+mn-cs"/>
            </a:endParaRPr>
          </a:p>
        </p:txBody>
      </p:sp>
      <p:sp>
        <p:nvSpPr>
          <p:cNvPr id="3" name="文本占位符 2"/>
          <p:cNvSpPr>
            <a:spLocks noGrp="1"/>
          </p:cNvSpPr>
          <p:nvPr>
            <p:ph type="body" sz="quarter" idx="14" hasCustomPrompt="1"/>
          </p:nvPr>
        </p:nvSpPr>
        <p:spPr>
          <a:xfrm>
            <a:off x="3810020" y="4007168"/>
            <a:ext cx="1516675" cy="276225"/>
          </a:xfrm>
        </p:spPr>
        <p:txBody>
          <a:bodyPr lIns="90000" tIns="46800" rIns="90000" bIns="46800" anchor="ctr">
            <a:normAutofit fontScale="85000" lnSpcReduction="10000"/>
          </a:bodyPr>
          <a:lstStyle/>
          <a:p>
            <a:pPr marL="0" marR="0" indent="0" algn="ctr" defTabSz="6858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1200" b="0" i="0" u="none" strike="noStrike" kern="1200" cap="none" spc="0" normalizeH="0" baseline="0" noProof="1">
                <a:ln>
                  <a:noFill/>
                </a:ln>
                <a:solidFill>
                  <a:schemeClr val="accent1"/>
                </a:solidFill>
                <a:uFillTx/>
                <a:latin typeface="Arial" panose="020B0604020202020204" pitchFamily="34" charset="0"/>
                <a:ea typeface="微软雅黑" panose="020B0503020204020204" charset="-122"/>
                <a:cs typeface="+mn-cs"/>
              </a:rPr>
              <a:t>微信公众号：科研交流</a:t>
            </a:r>
            <a:endParaRPr kumimoji="0" lang="zh-CN" altLang="en-US" sz="1200" b="0" i="0" u="none" strike="noStrike" kern="1200" cap="none" spc="0" normalizeH="0" baseline="0" noProof="1">
              <a:ln>
                <a:noFill/>
              </a:ln>
              <a:solidFill>
                <a:schemeClr val="accent1"/>
              </a:solidFill>
              <a:uFillTx/>
              <a:latin typeface="Arial" panose="020B0604020202020204" pitchFamily="34" charset="0"/>
              <a:ea typeface="微软雅黑" panose="020B0503020204020204" charset="-122"/>
              <a:cs typeface="+mn-cs"/>
            </a:endParaRPr>
          </a:p>
        </p:txBody>
      </p:sp>
      <p:sp>
        <p:nvSpPr>
          <p:cNvPr id="6" name="文本框 5"/>
          <p:cNvSpPr txBox="1"/>
          <p:nvPr/>
        </p:nvSpPr>
        <p:spPr>
          <a:xfrm>
            <a:off x="901700" y="3161665"/>
            <a:ext cx="7447280" cy="460375"/>
          </a:xfrm>
          <a:prstGeom prst="rect">
            <a:avLst/>
          </a:prstGeom>
          <a:noFill/>
        </p:spPr>
        <p:txBody>
          <a:bodyPr wrap="square" rtlCol="0">
            <a:spAutoFit/>
          </a:bodyPr>
          <a:lstStyle/>
          <a:p>
            <a:pPr algn="ctr"/>
            <a:r>
              <a:rPr lang="zh-CN" altLang="en-US" sz="2400" b="1"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定性目标分析</a:t>
            </a:r>
            <a:r>
              <a:rPr lang="zh-CN" altLang="en-US" sz="2400" b="1"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权重</a:t>
            </a:r>
            <a:endParaRPr lang="zh-CN" altLang="en-US" sz="2400" b="1"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endParaRPr>
          </a:p>
        </p:txBody>
      </p:sp>
      <p:sp>
        <p:nvSpPr>
          <p:cNvPr id="21509" name="文本框 7"/>
          <p:cNvSpPr txBox="1"/>
          <p:nvPr/>
        </p:nvSpPr>
        <p:spPr>
          <a:xfrm>
            <a:off x="1692275" y="5253355"/>
            <a:ext cx="5630863" cy="229870"/>
          </a:xfrm>
          <a:prstGeom prst="rect">
            <a:avLst/>
          </a:prstGeom>
          <a:noFill/>
          <a:ln w="9525">
            <a:noFill/>
          </a:ln>
        </p:spPr>
        <p:txBody>
          <a:bodyPr wrap="square" anchor="t">
            <a:spAutoFit/>
          </a:bodyPr>
          <a:lstStyle/>
          <a:p>
            <a:pPr algn="ct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更多模型、代码、优秀论文等请加</a:t>
            </a:r>
            <a:r>
              <a:rPr lang="en-US" altLang="zh-CN" sz="900" b="1" dirty="0" err="1">
                <a:solidFill>
                  <a:srgbClr val="FF0000"/>
                </a:solidFill>
                <a:latin typeface="Times New Roman" panose="02020603050405020304" pitchFamily="18" charset="0"/>
                <a:ea typeface="宋体" panose="02010600030101010101" pitchFamily="2" charset="-122"/>
                <a:sym typeface="微软雅黑" panose="020B0503020204020204" charset="-122"/>
              </a:rPr>
              <a:t>QQ</a:t>
            </a: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群：</a:t>
            </a:r>
            <a:r>
              <a:rPr lang="en-US" altLang="zh-CN"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729568748</a:t>
            </a: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，更多资料请关注微信公众号：科研交流</a:t>
            </a:r>
            <a:endPar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16380"/>
            <a:ext cx="7908925" cy="1014730"/>
          </a:xfrm>
          <a:prstGeom prst="rect">
            <a:avLst/>
          </a:prstGeom>
          <a:noFill/>
        </p:spPr>
        <p:txBody>
          <a:bodyPr wrap="square" rtlCol="0">
            <a:spAutoFit/>
          </a:bodyPr>
          <a:p>
            <a:pPr>
              <a:lnSpc>
                <a:spcPct val="150000"/>
              </a:lnSpc>
            </a:pPr>
            <a:r>
              <a:rPr lang="en-US" altLang="zh-CN" sz="2000" b="1" dirty="0"/>
              <a:t>4.2 </a:t>
            </a:r>
            <a:r>
              <a:rPr lang="zh-CN" altLang="en-US" sz="2000" b="1" dirty="0"/>
              <a:t>构造判断矩阵</a:t>
            </a:r>
            <a:endParaRPr lang="zh-CN" altLang="en-US" sz="2000" b="1" dirty="0"/>
          </a:p>
          <a:p>
            <a:pPr indent="457200">
              <a:lnSpc>
                <a:spcPct val="150000"/>
              </a:lnSpc>
            </a:pPr>
            <a:r>
              <a:rPr lang="en-US" altLang="zh-CN" sz="2000" dirty="0"/>
              <a:t>bij</a:t>
            </a:r>
            <a:r>
              <a:rPr lang="zh-CN" altLang="en-US" sz="2000" dirty="0"/>
              <a:t>通常取</a:t>
            </a:r>
            <a:r>
              <a:rPr lang="en-US" altLang="zh-CN" sz="2000" dirty="0"/>
              <a:t>1</a:t>
            </a:r>
            <a:r>
              <a:rPr lang="zh-CN" altLang="en-US" sz="2000" dirty="0"/>
              <a:t>、</a:t>
            </a:r>
            <a:r>
              <a:rPr lang="en-US" altLang="zh-CN" sz="2000" dirty="0"/>
              <a:t>3</a:t>
            </a:r>
            <a:r>
              <a:rPr lang="zh-CN" altLang="en-US" sz="2000" dirty="0"/>
              <a:t>、</a:t>
            </a:r>
            <a:r>
              <a:rPr lang="en-US" altLang="zh-CN" sz="2000" dirty="0"/>
              <a:t>5</a:t>
            </a:r>
            <a:r>
              <a:rPr lang="zh-CN" altLang="en-US" sz="2000" dirty="0"/>
              <a:t>、</a:t>
            </a:r>
            <a:r>
              <a:rPr lang="en-US" altLang="zh-CN" sz="2000" dirty="0"/>
              <a:t>7</a:t>
            </a:r>
            <a:r>
              <a:rPr lang="zh-CN" altLang="en-US" sz="2000" dirty="0"/>
              <a:t>、</a:t>
            </a:r>
            <a:r>
              <a:rPr lang="en-US" altLang="zh-CN" sz="2000" dirty="0"/>
              <a:t>9</a:t>
            </a:r>
            <a:r>
              <a:rPr lang="zh-CN" altLang="en-US" sz="2000" dirty="0"/>
              <a:t>及它们的倒数，其</a:t>
            </a:r>
            <a:r>
              <a:rPr lang="zh-CN" altLang="en-US" sz="2000" dirty="0"/>
              <a:t>含义为：</a:t>
            </a:r>
            <a:endParaRPr lang="zh-CN" altLang="en-US" sz="2000" dirty="0"/>
          </a:p>
        </p:txBody>
      </p:sp>
      <p:sp>
        <p:nvSpPr>
          <p:cNvPr id="7" name="文本框 6"/>
          <p:cNvSpPr txBox="1"/>
          <p:nvPr/>
        </p:nvSpPr>
        <p:spPr>
          <a:xfrm>
            <a:off x="990600" y="5257800"/>
            <a:ext cx="6859905" cy="1014730"/>
          </a:xfrm>
          <a:prstGeom prst="rect">
            <a:avLst/>
          </a:prstGeom>
          <a:noFill/>
        </p:spPr>
        <p:txBody>
          <a:bodyPr wrap="square" rtlCol="0">
            <a:spAutoFit/>
          </a:bodyPr>
          <a:p>
            <a:pPr indent="457200" algn="l">
              <a:lnSpc>
                <a:spcPct val="150000"/>
              </a:lnSpc>
            </a:pPr>
            <a:r>
              <a:rPr lang="en-US" sz="2000" dirty="0"/>
              <a:t>2</a:t>
            </a:r>
            <a:r>
              <a:rPr lang="zh-CN" altLang="en-US" sz="2000" dirty="0"/>
              <a:t>、</a:t>
            </a:r>
            <a:r>
              <a:rPr lang="en-US" altLang="zh-CN" sz="2000" dirty="0"/>
              <a:t>4</a:t>
            </a:r>
            <a:r>
              <a:rPr lang="zh-CN" altLang="en-US" sz="2000" dirty="0"/>
              <a:t>、</a:t>
            </a:r>
            <a:r>
              <a:rPr lang="en-US" altLang="zh-CN" sz="2000" dirty="0"/>
              <a:t>6</a:t>
            </a:r>
            <a:r>
              <a:rPr lang="zh-CN" altLang="en-US" sz="2000" dirty="0"/>
              <a:t>、</a:t>
            </a:r>
            <a:r>
              <a:rPr lang="en-US" altLang="zh-CN" sz="2000" dirty="0"/>
              <a:t>8</a:t>
            </a:r>
            <a:r>
              <a:rPr lang="zh-CN" altLang="en-US" sz="2000" dirty="0"/>
              <a:t>表示第</a:t>
            </a:r>
            <a:r>
              <a:rPr lang="en-US" altLang="zh-CN" sz="2000" dirty="0"/>
              <a:t>i</a:t>
            </a:r>
            <a:r>
              <a:rPr lang="zh-CN" altLang="en-US" sz="2000" dirty="0"/>
              <a:t>个因素相对于第</a:t>
            </a:r>
            <a:r>
              <a:rPr lang="en-US" altLang="zh-CN" sz="2000" dirty="0"/>
              <a:t>j</a:t>
            </a:r>
            <a:r>
              <a:rPr lang="zh-CN" altLang="en-US" sz="2000" dirty="0"/>
              <a:t>个因素的影响介于上述两个相邻等级</a:t>
            </a:r>
            <a:r>
              <a:rPr lang="zh-CN" altLang="en-US" sz="2000" dirty="0"/>
              <a:t>之间。</a:t>
            </a:r>
            <a:endParaRPr lang="zh-CN" altLang="en-US" sz="2000" dirty="0"/>
          </a:p>
        </p:txBody>
      </p:sp>
      <p:graphicFrame>
        <p:nvGraphicFramePr>
          <p:cNvPr id="3" name="表格 2"/>
          <p:cNvGraphicFramePr/>
          <p:nvPr>
            <p:custDataLst>
              <p:tags r:id="rId2"/>
            </p:custDataLst>
          </p:nvPr>
        </p:nvGraphicFramePr>
        <p:xfrm>
          <a:off x="1372235" y="2819400"/>
          <a:ext cx="6400165" cy="2286000"/>
        </p:xfrm>
        <a:graphic>
          <a:graphicData uri="http://schemas.openxmlformats.org/drawingml/2006/table">
            <a:tbl>
              <a:tblPr firstRow="1" bandRow="1">
                <a:tableStyleId>{5C22544A-7EE6-4342-B048-85BDC9FD1C3A}</a:tableStyleId>
              </a:tblPr>
              <a:tblGrid>
                <a:gridCol w="1456055"/>
                <a:gridCol w="4943475"/>
              </a:tblGrid>
              <a:tr h="381000">
                <a:tc>
                  <a:txBody>
                    <a:bodyPr/>
                    <a:p>
                      <a:pPr algn="ctr">
                        <a:buNone/>
                      </a:pPr>
                      <a:r>
                        <a:rPr lang="zh-CN" altLang="en-US" sz="1600"/>
                        <a:t>尺寸</a:t>
                      </a:r>
                      <a:endParaRPr lang="zh-CN" altLang="en-US" sz="1600"/>
                    </a:p>
                  </a:txBody>
                  <a:tcPr/>
                </a:tc>
                <a:tc>
                  <a:txBody>
                    <a:bodyPr/>
                    <a:p>
                      <a:pPr algn="ctr">
                        <a:buNone/>
                      </a:pPr>
                      <a:r>
                        <a:rPr lang="zh-CN" altLang="en-US" sz="1600"/>
                        <a:t>含义</a:t>
                      </a:r>
                      <a:endParaRPr lang="zh-CN" altLang="en-US" sz="1600"/>
                    </a:p>
                  </a:txBody>
                  <a:tcPr/>
                </a:tc>
              </a:tr>
              <a:tr h="381000">
                <a:tc>
                  <a:txBody>
                    <a:bodyPr/>
                    <a:p>
                      <a:pPr algn="ctr">
                        <a:buNone/>
                      </a:pPr>
                      <a:r>
                        <a:rPr lang="en-US" altLang="zh-CN" sz="1600"/>
                        <a:t>1</a:t>
                      </a:r>
                      <a:endParaRPr lang="en-US" altLang="zh-CN" sz="1600"/>
                    </a:p>
                  </a:txBody>
                  <a:tcPr/>
                </a:tc>
                <a:tc>
                  <a:txBody>
                    <a:bodyPr/>
                    <a:p>
                      <a:pPr algn="ctr">
                        <a:buNone/>
                      </a:pPr>
                      <a:r>
                        <a:rPr lang="zh-CN" altLang="en-US" sz="1600"/>
                        <a:t>第</a:t>
                      </a:r>
                      <a:r>
                        <a:rPr lang="en-US" altLang="zh-CN" sz="1600"/>
                        <a:t>i</a:t>
                      </a:r>
                      <a:r>
                        <a:rPr lang="zh-CN" altLang="en-US" sz="1600"/>
                        <a:t>个因素与第</a:t>
                      </a:r>
                      <a:r>
                        <a:rPr lang="en-US" altLang="zh-CN" sz="1600"/>
                        <a:t>j</a:t>
                      </a:r>
                      <a:r>
                        <a:rPr lang="zh-CN" altLang="en-US" sz="1600"/>
                        <a:t>个因素的影响相同</a:t>
                      </a:r>
                      <a:endParaRPr lang="zh-CN" altLang="en-US" sz="1600"/>
                    </a:p>
                  </a:txBody>
                  <a:tcPr/>
                </a:tc>
              </a:tr>
              <a:tr h="381000">
                <a:tc>
                  <a:txBody>
                    <a:bodyPr/>
                    <a:p>
                      <a:pPr algn="ctr">
                        <a:buNone/>
                      </a:pPr>
                      <a:r>
                        <a:rPr lang="en-US" altLang="zh-CN" sz="1600"/>
                        <a:t>3</a:t>
                      </a:r>
                      <a:endParaRPr lang="en-US" altLang="zh-CN" sz="1600"/>
                    </a:p>
                  </a:txBody>
                  <a:tcPr/>
                </a:tc>
                <a:tc>
                  <a:txBody>
                    <a:bodyPr/>
                    <a:p>
                      <a:pPr algn="ctr">
                        <a:buNone/>
                      </a:pPr>
                      <a:r>
                        <a:rPr lang="zh-CN" altLang="en-US" sz="1600">
                          <a:sym typeface="+mn-ea"/>
                        </a:rPr>
                        <a:t>第</a:t>
                      </a:r>
                      <a:r>
                        <a:rPr lang="en-US" altLang="zh-CN" sz="1600">
                          <a:sym typeface="+mn-ea"/>
                        </a:rPr>
                        <a:t>i</a:t>
                      </a:r>
                      <a:r>
                        <a:rPr lang="zh-CN" altLang="en-US" sz="1600">
                          <a:sym typeface="+mn-ea"/>
                        </a:rPr>
                        <a:t>个因素比第</a:t>
                      </a:r>
                      <a:r>
                        <a:rPr lang="en-US" altLang="zh-CN" sz="1600">
                          <a:sym typeface="+mn-ea"/>
                        </a:rPr>
                        <a:t>j</a:t>
                      </a:r>
                      <a:r>
                        <a:rPr lang="zh-CN" altLang="en-US" sz="1600">
                          <a:sym typeface="+mn-ea"/>
                        </a:rPr>
                        <a:t>个因素的影响稍强</a:t>
                      </a:r>
                      <a:endParaRPr lang="zh-CN" altLang="en-US" sz="1600">
                        <a:sym typeface="+mn-ea"/>
                      </a:endParaRPr>
                    </a:p>
                  </a:txBody>
                  <a:tcPr/>
                </a:tc>
              </a:tr>
              <a:tr h="381000">
                <a:tc>
                  <a:txBody>
                    <a:bodyPr/>
                    <a:p>
                      <a:pPr algn="ctr">
                        <a:buNone/>
                      </a:pPr>
                      <a:r>
                        <a:rPr lang="en-US" altLang="zh-CN" sz="1600"/>
                        <a:t>5</a:t>
                      </a:r>
                      <a:endParaRPr lang="en-US" altLang="zh-CN" sz="1600"/>
                    </a:p>
                  </a:txBody>
                  <a:tcPr/>
                </a:tc>
                <a:tc>
                  <a:txBody>
                    <a:bodyPr/>
                    <a:p>
                      <a:pPr algn="ctr">
                        <a:buNone/>
                      </a:pPr>
                      <a:r>
                        <a:rPr lang="zh-CN" altLang="en-US" sz="1600">
                          <a:sym typeface="+mn-ea"/>
                        </a:rPr>
                        <a:t>第</a:t>
                      </a:r>
                      <a:r>
                        <a:rPr lang="en-US" altLang="zh-CN" sz="1600">
                          <a:sym typeface="+mn-ea"/>
                        </a:rPr>
                        <a:t>i</a:t>
                      </a:r>
                      <a:r>
                        <a:rPr lang="zh-CN" altLang="en-US" sz="1600">
                          <a:sym typeface="+mn-ea"/>
                        </a:rPr>
                        <a:t>个因素比第</a:t>
                      </a:r>
                      <a:r>
                        <a:rPr lang="en-US" altLang="zh-CN" sz="1600">
                          <a:sym typeface="+mn-ea"/>
                        </a:rPr>
                        <a:t>j</a:t>
                      </a:r>
                      <a:r>
                        <a:rPr lang="zh-CN" altLang="en-US" sz="1600">
                          <a:sym typeface="+mn-ea"/>
                        </a:rPr>
                        <a:t>个因素的影响强</a:t>
                      </a:r>
                      <a:endParaRPr lang="zh-CN" altLang="en-US" sz="1600">
                        <a:sym typeface="+mn-ea"/>
                      </a:endParaRPr>
                    </a:p>
                  </a:txBody>
                  <a:tcPr/>
                </a:tc>
              </a:tr>
              <a:tr h="381000">
                <a:tc>
                  <a:txBody>
                    <a:bodyPr/>
                    <a:p>
                      <a:pPr algn="ctr">
                        <a:buNone/>
                      </a:pPr>
                      <a:r>
                        <a:rPr lang="en-US" altLang="zh-CN" sz="1600"/>
                        <a:t>7</a:t>
                      </a:r>
                      <a:endParaRPr lang="en-US" altLang="zh-CN" sz="1600"/>
                    </a:p>
                  </a:txBody>
                  <a:tcPr/>
                </a:tc>
                <a:tc>
                  <a:txBody>
                    <a:bodyPr/>
                    <a:p>
                      <a:pPr algn="ctr">
                        <a:buNone/>
                      </a:pPr>
                      <a:r>
                        <a:rPr lang="zh-CN" altLang="en-US" sz="1600">
                          <a:sym typeface="+mn-ea"/>
                        </a:rPr>
                        <a:t>第</a:t>
                      </a:r>
                      <a:r>
                        <a:rPr lang="en-US" altLang="zh-CN" sz="1600">
                          <a:sym typeface="+mn-ea"/>
                        </a:rPr>
                        <a:t>i</a:t>
                      </a:r>
                      <a:r>
                        <a:rPr lang="zh-CN" altLang="en-US" sz="1600">
                          <a:sym typeface="+mn-ea"/>
                        </a:rPr>
                        <a:t>个因素比第</a:t>
                      </a:r>
                      <a:r>
                        <a:rPr lang="en-US" altLang="zh-CN" sz="1600">
                          <a:sym typeface="+mn-ea"/>
                        </a:rPr>
                        <a:t>j</a:t>
                      </a:r>
                      <a:r>
                        <a:rPr lang="zh-CN" altLang="en-US" sz="1600">
                          <a:sym typeface="+mn-ea"/>
                        </a:rPr>
                        <a:t>个因素的影响明显强</a:t>
                      </a:r>
                      <a:endParaRPr lang="zh-CN" altLang="en-US" sz="1600">
                        <a:sym typeface="+mn-ea"/>
                      </a:endParaRPr>
                    </a:p>
                  </a:txBody>
                  <a:tcPr/>
                </a:tc>
              </a:tr>
              <a:tr h="381000">
                <a:tc>
                  <a:txBody>
                    <a:bodyPr/>
                    <a:p>
                      <a:pPr algn="ctr">
                        <a:buNone/>
                      </a:pPr>
                      <a:r>
                        <a:rPr lang="en-US" altLang="zh-CN" sz="1600"/>
                        <a:t>9</a:t>
                      </a:r>
                      <a:endParaRPr lang="en-US" altLang="zh-CN" sz="1600"/>
                    </a:p>
                  </a:txBody>
                  <a:tcPr/>
                </a:tc>
                <a:tc>
                  <a:txBody>
                    <a:bodyPr/>
                    <a:p>
                      <a:pPr algn="ctr">
                        <a:buNone/>
                      </a:pPr>
                      <a:r>
                        <a:rPr lang="zh-CN" altLang="en-US" sz="1600">
                          <a:sym typeface="+mn-ea"/>
                        </a:rPr>
                        <a:t>第</a:t>
                      </a:r>
                      <a:r>
                        <a:rPr lang="en-US" altLang="zh-CN" sz="1600">
                          <a:sym typeface="+mn-ea"/>
                        </a:rPr>
                        <a:t>i</a:t>
                      </a:r>
                      <a:r>
                        <a:rPr lang="zh-CN" altLang="en-US" sz="1600">
                          <a:sym typeface="+mn-ea"/>
                        </a:rPr>
                        <a:t>个因素比第</a:t>
                      </a:r>
                      <a:r>
                        <a:rPr lang="en-US" altLang="zh-CN" sz="1600">
                          <a:sym typeface="+mn-ea"/>
                        </a:rPr>
                        <a:t>j</a:t>
                      </a:r>
                      <a:r>
                        <a:rPr lang="zh-CN" altLang="en-US" sz="1600">
                          <a:sym typeface="+mn-ea"/>
                        </a:rPr>
                        <a:t>个因素的影响绝对地强</a:t>
                      </a:r>
                      <a:endParaRPr lang="zh-CN" altLang="en-US" sz="1600">
                        <a:sym typeface="+mn-ea"/>
                      </a:endParaRPr>
                    </a:p>
                  </a:txBody>
                  <a:tcPr/>
                </a:tc>
              </a:tr>
            </a:tbl>
          </a:graphicData>
        </a:graphic>
      </p:graphicFrame>
    </p:spTree>
    <p:custDataLst>
      <p:tags r:id="rId3"/>
    </p:custData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16380"/>
            <a:ext cx="7908925" cy="1938020"/>
          </a:xfrm>
          <a:prstGeom prst="rect">
            <a:avLst/>
          </a:prstGeom>
          <a:noFill/>
        </p:spPr>
        <p:txBody>
          <a:bodyPr wrap="square" rtlCol="0">
            <a:spAutoFit/>
          </a:bodyPr>
          <a:p>
            <a:pPr>
              <a:lnSpc>
                <a:spcPct val="150000"/>
              </a:lnSpc>
            </a:pPr>
            <a:r>
              <a:rPr lang="en-US" altLang="zh-CN" sz="2000" b="1" dirty="0"/>
              <a:t>4.3 </a:t>
            </a:r>
            <a:r>
              <a:rPr lang="zh-CN" altLang="en-US" sz="2000" b="1" dirty="0"/>
              <a:t>层次单排序和一致性</a:t>
            </a:r>
            <a:r>
              <a:rPr lang="zh-CN" altLang="en-US" sz="2000" b="1" dirty="0"/>
              <a:t>检验</a:t>
            </a:r>
            <a:endParaRPr lang="zh-CN" altLang="en-US" sz="2000" b="1" dirty="0"/>
          </a:p>
          <a:p>
            <a:pPr indent="457200">
              <a:lnSpc>
                <a:spcPct val="150000"/>
              </a:lnSpc>
            </a:pPr>
            <a:r>
              <a:rPr lang="zh-CN" altLang="en-US" sz="2000" dirty="0"/>
              <a:t>层次单排序是根据判断矩阵计算对于上一层某因素而言本层次与之有联系的因素的重要性次序的权值。可通过求解矩阵的最大特征根和对应的特征向量来获得。即对于判断矩阵</a:t>
            </a:r>
            <a:r>
              <a:rPr lang="en-US" altLang="zh-CN" sz="2000" dirty="0"/>
              <a:t>A</a:t>
            </a:r>
            <a:r>
              <a:rPr lang="zh-CN" altLang="en-US" sz="2000" dirty="0"/>
              <a:t>，</a:t>
            </a:r>
            <a:r>
              <a:rPr lang="zh-CN" altLang="en-US" sz="2000" dirty="0"/>
              <a:t>计算满足：</a:t>
            </a:r>
            <a:endParaRPr lang="zh-CN" altLang="en-US" sz="2000" dirty="0"/>
          </a:p>
        </p:txBody>
      </p:sp>
      <p:sp>
        <p:nvSpPr>
          <p:cNvPr id="7" name="文本框 6"/>
          <p:cNvSpPr txBox="1"/>
          <p:nvPr/>
        </p:nvSpPr>
        <p:spPr>
          <a:xfrm>
            <a:off x="890270" y="4191000"/>
            <a:ext cx="7651750" cy="1014730"/>
          </a:xfrm>
          <a:prstGeom prst="rect">
            <a:avLst/>
          </a:prstGeom>
          <a:noFill/>
        </p:spPr>
        <p:txBody>
          <a:bodyPr wrap="square" rtlCol="0">
            <a:spAutoFit/>
          </a:bodyPr>
          <a:p>
            <a:pPr indent="457200" algn="l">
              <a:lnSpc>
                <a:spcPct val="150000"/>
              </a:lnSpc>
            </a:pPr>
            <a:r>
              <a:rPr lang="zh-CN" altLang="en-US" sz="2000" dirty="0"/>
              <a:t>的特征根与特征向量。式中，</a:t>
            </a:r>
            <a:r>
              <a:rPr lang="en-US" altLang="zh-CN" sz="2000" dirty="0"/>
              <a:t>    </a:t>
            </a:r>
            <a:r>
              <a:rPr lang="zh-CN" altLang="en-US" sz="2000" dirty="0"/>
              <a:t>为</a:t>
            </a:r>
            <a:r>
              <a:rPr lang="en-US" altLang="zh-CN" sz="2000" dirty="0"/>
              <a:t>A</a:t>
            </a:r>
            <a:r>
              <a:rPr lang="zh-CN" altLang="en-US" sz="2000" dirty="0"/>
              <a:t>的最大特征根，</a:t>
            </a:r>
            <a:r>
              <a:rPr lang="en-US" altLang="zh-CN" sz="2000" dirty="0"/>
              <a:t>W</a:t>
            </a:r>
            <a:r>
              <a:rPr lang="zh-CN" altLang="en-US" sz="2000" dirty="0"/>
              <a:t>为对应于</a:t>
            </a:r>
            <a:r>
              <a:rPr lang="en-US" altLang="zh-CN" sz="2000" dirty="0"/>
              <a:t>      </a:t>
            </a:r>
            <a:r>
              <a:rPr lang="zh-CN" altLang="en-US" sz="2000" dirty="0"/>
              <a:t>的正规化特征向量，</a:t>
            </a:r>
            <a:r>
              <a:rPr lang="en-US" altLang="zh-CN" sz="2000" dirty="0"/>
              <a:t>W</a:t>
            </a:r>
            <a:r>
              <a:rPr lang="zh-CN" altLang="en-US" sz="2000" dirty="0"/>
              <a:t>的分量</a:t>
            </a:r>
            <a:r>
              <a:rPr lang="en-US" altLang="zh-CN" sz="2000" dirty="0"/>
              <a:t>W</a:t>
            </a:r>
            <a:r>
              <a:rPr lang="en-US" altLang="zh-CN" sz="2000" baseline="-25000" dirty="0"/>
              <a:t>i</a:t>
            </a:r>
            <a:r>
              <a:rPr lang="zh-CN" altLang="en-US" sz="2000" dirty="0"/>
              <a:t>即为相应因素单排序的</a:t>
            </a:r>
            <a:r>
              <a:rPr lang="zh-CN" altLang="en-US" sz="2000" dirty="0"/>
              <a:t>权值。</a:t>
            </a:r>
            <a:endParaRPr lang="zh-CN" altLang="en-US" sz="2000" dirty="0"/>
          </a:p>
        </p:txBody>
      </p:sp>
      <p:pic>
        <p:nvPicPr>
          <p:cNvPr id="3" name="图片 2"/>
          <p:cNvPicPr>
            <a:picLocks noChangeAspect="1"/>
          </p:cNvPicPr>
          <p:nvPr/>
        </p:nvPicPr>
        <p:blipFill>
          <a:blip r:embed="rId2"/>
          <a:srcRect t="9463"/>
          <a:stretch>
            <a:fillRect/>
          </a:stretch>
        </p:blipFill>
        <p:spPr>
          <a:xfrm>
            <a:off x="3312795" y="3556635"/>
            <a:ext cx="2322195" cy="492125"/>
          </a:xfrm>
          <a:prstGeom prst="rect">
            <a:avLst/>
          </a:prstGeom>
        </p:spPr>
      </p:pic>
      <p:pic>
        <p:nvPicPr>
          <p:cNvPr id="8" name="图片 7"/>
          <p:cNvPicPr>
            <a:picLocks noChangeAspect="1"/>
          </p:cNvPicPr>
          <p:nvPr/>
        </p:nvPicPr>
        <p:blipFill>
          <a:blip r:embed="rId3"/>
          <a:stretch>
            <a:fillRect/>
          </a:stretch>
        </p:blipFill>
        <p:spPr>
          <a:xfrm>
            <a:off x="4572000" y="4344035"/>
            <a:ext cx="481330" cy="349250"/>
          </a:xfrm>
          <a:prstGeom prst="rect">
            <a:avLst/>
          </a:prstGeom>
        </p:spPr>
      </p:pic>
      <p:pic>
        <p:nvPicPr>
          <p:cNvPr id="9" name="图片 8"/>
          <p:cNvPicPr>
            <a:picLocks noChangeAspect="1"/>
          </p:cNvPicPr>
          <p:nvPr/>
        </p:nvPicPr>
        <p:blipFill>
          <a:blip r:embed="rId3"/>
          <a:stretch>
            <a:fillRect/>
          </a:stretch>
        </p:blipFill>
        <p:spPr>
          <a:xfrm>
            <a:off x="1219200" y="4800600"/>
            <a:ext cx="525780" cy="381000"/>
          </a:xfrm>
          <a:prstGeom prst="rect">
            <a:avLst/>
          </a:prstGeom>
        </p:spPr>
      </p:pic>
    </p:spTree>
    <p:custDataLst>
      <p:tags r:id="rId4"/>
    </p:custData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16380"/>
            <a:ext cx="7908925" cy="1476375"/>
          </a:xfrm>
          <a:prstGeom prst="rect">
            <a:avLst/>
          </a:prstGeom>
          <a:noFill/>
        </p:spPr>
        <p:txBody>
          <a:bodyPr wrap="square" rtlCol="0">
            <a:spAutoFit/>
          </a:bodyPr>
          <a:p>
            <a:pPr>
              <a:lnSpc>
                <a:spcPct val="150000"/>
              </a:lnSpc>
            </a:pPr>
            <a:r>
              <a:rPr lang="en-US" altLang="zh-CN" sz="2000" b="1" dirty="0"/>
              <a:t>4.3 </a:t>
            </a:r>
            <a:r>
              <a:rPr lang="zh-CN" altLang="en-US" sz="2000" b="1" dirty="0"/>
              <a:t>层次单排序和一致性</a:t>
            </a:r>
            <a:r>
              <a:rPr lang="zh-CN" altLang="en-US" sz="2000" b="1" dirty="0"/>
              <a:t>检验</a:t>
            </a:r>
            <a:endParaRPr lang="zh-CN" altLang="en-US" sz="2000" b="1" dirty="0"/>
          </a:p>
          <a:p>
            <a:pPr indent="457200">
              <a:lnSpc>
                <a:spcPct val="150000"/>
              </a:lnSpc>
            </a:pPr>
            <a:r>
              <a:rPr lang="zh-CN" altLang="en-US" sz="2000" dirty="0"/>
              <a:t>定义一致性指标</a:t>
            </a:r>
            <a:r>
              <a:rPr lang="en-US" altLang="zh-CN" sz="2000" dirty="0"/>
              <a:t>CI</a:t>
            </a:r>
            <a:r>
              <a:rPr lang="zh-CN" altLang="en-US" sz="2000" dirty="0"/>
              <a:t>为：</a:t>
            </a:r>
            <a:endParaRPr lang="zh-CN" altLang="en-US" sz="2000" dirty="0"/>
          </a:p>
          <a:p>
            <a:pPr indent="457200">
              <a:lnSpc>
                <a:spcPct val="150000"/>
              </a:lnSpc>
            </a:pPr>
            <a:endParaRPr lang="zh-CN" altLang="en-US" sz="2000" dirty="0"/>
          </a:p>
        </p:txBody>
      </p:sp>
      <p:sp>
        <p:nvSpPr>
          <p:cNvPr id="7" name="文本框 6"/>
          <p:cNvSpPr txBox="1"/>
          <p:nvPr/>
        </p:nvSpPr>
        <p:spPr>
          <a:xfrm>
            <a:off x="890270" y="3200400"/>
            <a:ext cx="7651750" cy="1476375"/>
          </a:xfrm>
          <a:prstGeom prst="rect">
            <a:avLst/>
          </a:prstGeom>
          <a:noFill/>
        </p:spPr>
        <p:txBody>
          <a:bodyPr wrap="square" rtlCol="0">
            <a:spAutoFit/>
          </a:bodyPr>
          <a:p>
            <a:pPr indent="457200" algn="l">
              <a:lnSpc>
                <a:spcPct val="150000"/>
              </a:lnSpc>
            </a:pPr>
            <a:r>
              <a:rPr lang="zh-CN" altLang="en-US" sz="2000" dirty="0"/>
              <a:t>为检验判断矩阵一致性，引入平均一致性指标</a:t>
            </a:r>
            <a:r>
              <a:rPr lang="en-US" altLang="zh-CN" sz="2000" dirty="0"/>
              <a:t>RI</a:t>
            </a:r>
            <a:r>
              <a:rPr lang="zh-CN" altLang="en-US" sz="2000" dirty="0"/>
              <a:t>进行</a:t>
            </a:r>
            <a:r>
              <a:rPr lang="zh-CN" altLang="en-US" sz="2000" dirty="0"/>
              <a:t>判断。</a:t>
            </a:r>
            <a:endParaRPr lang="zh-CN" altLang="en-US" sz="2000" dirty="0"/>
          </a:p>
          <a:p>
            <a:pPr indent="457200" algn="l">
              <a:lnSpc>
                <a:spcPct val="150000"/>
              </a:lnSpc>
            </a:pPr>
            <a:r>
              <a:rPr lang="zh-CN" altLang="en-US" sz="2000" dirty="0"/>
              <a:t>下表给出了</a:t>
            </a:r>
            <a:r>
              <a:rPr lang="en-US" altLang="zh-CN" sz="2000" dirty="0"/>
              <a:t>500</a:t>
            </a:r>
            <a:r>
              <a:rPr lang="zh-CN" altLang="en-US" sz="2000" dirty="0"/>
              <a:t>个样本判断矩阵计算的平均随机一致性指标</a:t>
            </a:r>
            <a:r>
              <a:rPr lang="zh-CN" altLang="en-US" sz="2000" dirty="0"/>
              <a:t>检验值。</a:t>
            </a:r>
            <a:endParaRPr lang="zh-CN" altLang="en-US" sz="2000" dirty="0"/>
          </a:p>
        </p:txBody>
      </p:sp>
      <p:graphicFrame>
        <p:nvGraphicFramePr>
          <p:cNvPr id="3" name="表格 2"/>
          <p:cNvGraphicFramePr/>
          <p:nvPr>
            <p:custDataLst>
              <p:tags r:id="rId2"/>
            </p:custDataLst>
          </p:nvPr>
        </p:nvGraphicFramePr>
        <p:xfrm>
          <a:off x="609600" y="4884420"/>
          <a:ext cx="7854950" cy="762000"/>
        </p:xfrm>
        <a:graphic>
          <a:graphicData uri="http://schemas.openxmlformats.org/drawingml/2006/table">
            <a:tbl>
              <a:tblPr firstRow="1" bandRow="1">
                <a:tableStyleId>{5940675A-B579-460E-94D1-54222C63F5DA}</a:tableStyleId>
              </a:tblPr>
              <a:tblGrid>
                <a:gridCol w="529590"/>
                <a:gridCol w="252730"/>
                <a:gridCol w="281305"/>
                <a:gridCol w="530860"/>
                <a:gridCol w="473710"/>
                <a:gridCol w="546100"/>
                <a:gridCol w="544830"/>
                <a:gridCol w="516890"/>
                <a:gridCol w="516890"/>
                <a:gridCol w="516255"/>
                <a:gridCol w="532765"/>
                <a:gridCol w="516255"/>
                <a:gridCol w="516890"/>
                <a:gridCol w="516890"/>
                <a:gridCol w="546100"/>
                <a:gridCol w="516890"/>
              </a:tblGrid>
              <a:tr h="381000">
                <a:tc>
                  <a:txBody>
                    <a:bodyPr/>
                    <a:p>
                      <a:pPr algn="ctr">
                        <a:buNone/>
                      </a:pPr>
                      <a:r>
                        <a:rPr lang="zh-CN" altLang="en-US" b="1"/>
                        <a:t>阶数</a:t>
                      </a:r>
                      <a:endParaRPr lang="zh-CN" altLang="en-US" b="1"/>
                    </a:p>
                  </a:txBody>
                  <a:tcPr/>
                </a:tc>
                <a:tc>
                  <a:txBody>
                    <a:bodyPr/>
                    <a:p>
                      <a:pPr algn="ctr">
                        <a:buNone/>
                      </a:pPr>
                      <a:r>
                        <a:rPr lang="en-US" altLang="zh-CN" b="1"/>
                        <a:t>1</a:t>
                      </a:r>
                      <a:endParaRPr lang="en-US" altLang="zh-CN" b="1"/>
                    </a:p>
                  </a:txBody>
                  <a:tcPr/>
                </a:tc>
                <a:tc>
                  <a:txBody>
                    <a:bodyPr/>
                    <a:p>
                      <a:pPr algn="ctr">
                        <a:buNone/>
                      </a:pPr>
                      <a:r>
                        <a:rPr lang="en-US" altLang="zh-CN" b="1"/>
                        <a:t>2</a:t>
                      </a:r>
                      <a:endParaRPr lang="en-US" altLang="zh-CN" b="1"/>
                    </a:p>
                  </a:txBody>
                  <a:tcPr/>
                </a:tc>
                <a:tc>
                  <a:txBody>
                    <a:bodyPr/>
                    <a:p>
                      <a:pPr algn="ctr">
                        <a:buNone/>
                      </a:pPr>
                      <a:r>
                        <a:rPr lang="en-US" altLang="zh-CN" b="1"/>
                        <a:t>3</a:t>
                      </a:r>
                      <a:endParaRPr lang="en-US" altLang="zh-CN" b="1"/>
                    </a:p>
                  </a:txBody>
                  <a:tcPr/>
                </a:tc>
                <a:tc>
                  <a:txBody>
                    <a:bodyPr/>
                    <a:p>
                      <a:pPr algn="ctr">
                        <a:buNone/>
                      </a:pPr>
                      <a:r>
                        <a:rPr lang="en-US" altLang="zh-CN" b="1"/>
                        <a:t>4</a:t>
                      </a:r>
                      <a:endParaRPr lang="en-US" altLang="zh-CN" b="1"/>
                    </a:p>
                  </a:txBody>
                  <a:tcPr/>
                </a:tc>
                <a:tc>
                  <a:txBody>
                    <a:bodyPr/>
                    <a:p>
                      <a:pPr algn="ctr">
                        <a:buNone/>
                      </a:pPr>
                      <a:r>
                        <a:rPr lang="en-US" altLang="zh-CN" b="1"/>
                        <a:t>5</a:t>
                      </a:r>
                      <a:endParaRPr lang="en-US" altLang="zh-CN" b="1"/>
                    </a:p>
                  </a:txBody>
                  <a:tcPr/>
                </a:tc>
                <a:tc>
                  <a:txBody>
                    <a:bodyPr/>
                    <a:p>
                      <a:pPr algn="ctr">
                        <a:buNone/>
                      </a:pPr>
                      <a:r>
                        <a:rPr lang="en-US" altLang="zh-CN" b="1"/>
                        <a:t>6</a:t>
                      </a:r>
                      <a:endParaRPr lang="en-US" altLang="zh-CN" b="1"/>
                    </a:p>
                  </a:txBody>
                  <a:tcPr/>
                </a:tc>
                <a:tc>
                  <a:txBody>
                    <a:bodyPr/>
                    <a:p>
                      <a:pPr algn="ctr">
                        <a:buNone/>
                      </a:pPr>
                      <a:r>
                        <a:rPr lang="en-US" altLang="zh-CN" b="1"/>
                        <a:t>7</a:t>
                      </a:r>
                      <a:endParaRPr lang="en-US" altLang="zh-CN" b="1"/>
                    </a:p>
                  </a:txBody>
                  <a:tcPr/>
                </a:tc>
                <a:tc>
                  <a:txBody>
                    <a:bodyPr/>
                    <a:p>
                      <a:pPr algn="ctr">
                        <a:buNone/>
                      </a:pPr>
                      <a:r>
                        <a:rPr lang="en-US" altLang="zh-CN" b="1"/>
                        <a:t>8</a:t>
                      </a:r>
                      <a:endParaRPr lang="en-US" altLang="zh-CN" b="1"/>
                    </a:p>
                  </a:txBody>
                  <a:tcPr/>
                </a:tc>
                <a:tc>
                  <a:txBody>
                    <a:bodyPr/>
                    <a:p>
                      <a:pPr algn="ctr">
                        <a:buNone/>
                      </a:pPr>
                      <a:r>
                        <a:rPr lang="en-US" altLang="zh-CN" b="1"/>
                        <a:t>9</a:t>
                      </a:r>
                      <a:endParaRPr lang="en-US" altLang="zh-CN" b="1"/>
                    </a:p>
                  </a:txBody>
                  <a:tcPr/>
                </a:tc>
                <a:tc>
                  <a:txBody>
                    <a:bodyPr/>
                    <a:p>
                      <a:pPr algn="ctr">
                        <a:buNone/>
                      </a:pPr>
                      <a:r>
                        <a:rPr lang="en-US" altLang="zh-CN" b="1"/>
                        <a:t>10</a:t>
                      </a:r>
                      <a:endParaRPr lang="en-US" altLang="zh-CN" b="1"/>
                    </a:p>
                  </a:txBody>
                  <a:tcPr/>
                </a:tc>
                <a:tc>
                  <a:txBody>
                    <a:bodyPr/>
                    <a:p>
                      <a:pPr algn="ctr">
                        <a:buNone/>
                      </a:pPr>
                      <a:r>
                        <a:rPr lang="en-US" altLang="zh-CN" b="1"/>
                        <a:t>11</a:t>
                      </a:r>
                      <a:endParaRPr lang="en-US" altLang="zh-CN" b="1"/>
                    </a:p>
                  </a:txBody>
                  <a:tcPr/>
                </a:tc>
                <a:tc>
                  <a:txBody>
                    <a:bodyPr/>
                    <a:p>
                      <a:pPr algn="ctr">
                        <a:buNone/>
                      </a:pPr>
                      <a:r>
                        <a:rPr lang="en-US" altLang="zh-CN" b="1"/>
                        <a:t>12</a:t>
                      </a:r>
                      <a:endParaRPr lang="en-US" altLang="zh-CN" b="1"/>
                    </a:p>
                  </a:txBody>
                  <a:tcPr/>
                </a:tc>
                <a:tc>
                  <a:txBody>
                    <a:bodyPr/>
                    <a:p>
                      <a:pPr algn="ctr">
                        <a:buNone/>
                      </a:pPr>
                      <a:r>
                        <a:rPr lang="en-US" altLang="zh-CN" b="1"/>
                        <a:t>13</a:t>
                      </a:r>
                      <a:endParaRPr lang="en-US" altLang="zh-CN" b="1"/>
                    </a:p>
                  </a:txBody>
                  <a:tcPr/>
                </a:tc>
                <a:tc>
                  <a:txBody>
                    <a:bodyPr/>
                    <a:p>
                      <a:pPr algn="ctr">
                        <a:buNone/>
                      </a:pPr>
                      <a:r>
                        <a:rPr lang="en-US" altLang="zh-CN" b="1"/>
                        <a:t>14</a:t>
                      </a:r>
                      <a:endParaRPr lang="en-US" altLang="zh-CN" b="1"/>
                    </a:p>
                  </a:txBody>
                  <a:tcPr/>
                </a:tc>
                <a:tc>
                  <a:txBody>
                    <a:bodyPr/>
                    <a:p>
                      <a:pPr algn="ctr">
                        <a:buNone/>
                      </a:pPr>
                      <a:r>
                        <a:rPr lang="en-US" altLang="zh-CN" b="1"/>
                        <a:t>15</a:t>
                      </a:r>
                      <a:endParaRPr lang="en-US" altLang="zh-CN" b="1"/>
                    </a:p>
                  </a:txBody>
                  <a:tcPr/>
                </a:tc>
              </a:tr>
              <a:tr h="381000">
                <a:tc>
                  <a:txBody>
                    <a:bodyPr/>
                    <a:p>
                      <a:pPr algn="ctr">
                        <a:buNone/>
                      </a:pPr>
                      <a:r>
                        <a:rPr lang="en-US" altLang="zh-CN" b="1"/>
                        <a:t>RI</a:t>
                      </a:r>
                      <a:endParaRPr lang="en-US" altLang="zh-CN" b="1"/>
                    </a:p>
                  </a:txBody>
                  <a:tcPr/>
                </a:tc>
                <a:tc>
                  <a:txBody>
                    <a:bodyPr/>
                    <a:p>
                      <a:pPr algn="ctr">
                        <a:buNone/>
                      </a:pPr>
                      <a:r>
                        <a:rPr lang="en-US" altLang="zh-CN" b="1"/>
                        <a:t>0</a:t>
                      </a:r>
                      <a:endParaRPr lang="en-US" altLang="zh-CN" b="1"/>
                    </a:p>
                  </a:txBody>
                  <a:tcPr/>
                </a:tc>
                <a:tc>
                  <a:txBody>
                    <a:bodyPr/>
                    <a:p>
                      <a:pPr algn="ctr">
                        <a:buNone/>
                      </a:pPr>
                      <a:r>
                        <a:rPr lang="en-US" altLang="zh-CN" b="1"/>
                        <a:t>0</a:t>
                      </a:r>
                      <a:endParaRPr lang="en-US" altLang="zh-CN" b="1"/>
                    </a:p>
                  </a:txBody>
                  <a:tcPr/>
                </a:tc>
                <a:tc>
                  <a:txBody>
                    <a:bodyPr/>
                    <a:p>
                      <a:pPr algn="ctr">
                        <a:buNone/>
                      </a:pPr>
                      <a:r>
                        <a:rPr lang="en-US" altLang="zh-CN" b="1"/>
                        <a:t>0.58</a:t>
                      </a:r>
                      <a:endParaRPr lang="en-US" altLang="zh-CN" b="1"/>
                    </a:p>
                  </a:txBody>
                  <a:tcPr/>
                </a:tc>
                <a:tc>
                  <a:txBody>
                    <a:bodyPr/>
                    <a:p>
                      <a:pPr algn="ctr">
                        <a:buNone/>
                      </a:pPr>
                      <a:r>
                        <a:rPr lang="en-US" altLang="zh-CN" b="1"/>
                        <a:t>0.9</a:t>
                      </a:r>
                      <a:endParaRPr lang="en-US" altLang="zh-CN" b="1"/>
                    </a:p>
                  </a:txBody>
                  <a:tcPr/>
                </a:tc>
                <a:tc>
                  <a:txBody>
                    <a:bodyPr/>
                    <a:p>
                      <a:pPr algn="ctr">
                        <a:buNone/>
                      </a:pPr>
                      <a:r>
                        <a:rPr lang="en-US" altLang="zh-CN" b="1"/>
                        <a:t>1.12</a:t>
                      </a:r>
                      <a:endParaRPr lang="en-US" altLang="zh-CN" b="1"/>
                    </a:p>
                  </a:txBody>
                  <a:tcPr/>
                </a:tc>
                <a:tc>
                  <a:txBody>
                    <a:bodyPr/>
                    <a:p>
                      <a:pPr algn="ctr">
                        <a:buNone/>
                      </a:pPr>
                      <a:r>
                        <a:rPr lang="en-US" altLang="zh-CN" b="1"/>
                        <a:t>1.24</a:t>
                      </a:r>
                      <a:endParaRPr lang="en-US" altLang="zh-CN" b="1"/>
                    </a:p>
                  </a:txBody>
                  <a:tcPr/>
                </a:tc>
                <a:tc>
                  <a:txBody>
                    <a:bodyPr/>
                    <a:p>
                      <a:pPr algn="ctr">
                        <a:buNone/>
                      </a:pPr>
                      <a:r>
                        <a:rPr lang="en-US" altLang="zh-CN" b="1"/>
                        <a:t>1.32</a:t>
                      </a:r>
                      <a:endParaRPr lang="en-US" altLang="zh-CN" b="1"/>
                    </a:p>
                  </a:txBody>
                  <a:tcPr/>
                </a:tc>
                <a:tc>
                  <a:txBody>
                    <a:bodyPr/>
                    <a:p>
                      <a:pPr algn="ctr">
                        <a:buNone/>
                      </a:pPr>
                      <a:r>
                        <a:rPr lang="en-US" altLang="zh-CN" b="1"/>
                        <a:t>1.41</a:t>
                      </a:r>
                      <a:endParaRPr lang="en-US" altLang="zh-CN" b="1"/>
                    </a:p>
                  </a:txBody>
                  <a:tcPr/>
                </a:tc>
                <a:tc>
                  <a:txBody>
                    <a:bodyPr/>
                    <a:p>
                      <a:pPr algn="ctr">
                        <a:buNone/>
                      </a:pPr>
                      <a:r>
                        <a:rPr lang="en-US" altLang="zh-CN" b="1"/>
                        <a:t>1.45</a:t>
                      </a:r>
                      <a:endParaRPr lang="en-US" altLang="zh-CN" b="1"/>
                    </a:p>
                  </a:txBody>
                  <a:tcPr/>
                </a:tc>
                <a:tc>
                  <a:txBody>
                    <a:bodyPr/>
                    <a:p>
                      <a:pPr algn="ctr">
                        <a:buNone/>
                      </a:pPr>
                      <a:r>
                        <a:rPr lang="en-US" altLang="zh-CN" b="1"/>
                        <a:t>1.49</a:t>
                      </a:r>
                      <a:endParaRPr lang="en-US" altLang="zh-CN" b="1"/>
                    </a:p>
                  </a:txBody>
                  <a:tcPr/>
                </a:tc>
                <a:tc>
                  <a:txBody>
                    <a:bodyPr/>
                    <a:p>
                      <a:pPr algn="ctr">
                        <a:buNone/>
                      </a:pPr>
                      <a:r>
                        <a:rPr lang="en-US" altLang="zh-CN" b="1"/>
                        <a:t>1.52</a:t>
                      </a:r>
                      <a:endParaRPr lang="en-US" altLang="zh-CN" b="1"/>
                    </a:p>
                  </a:txBody>
                  <a:tcPr/>
                </a:tc>
                <a:tc>
                  <a:txBody>
                    <a:bodyPr/>
                    <a:p>
                      <a:pPr algn="ctr">
                        <a:buNone/>
                      </a:pPr>
                      <a:r>
                        <a:rPr lang="en-US" altLang="zh-CN" b="1"/>
                        <a:t>1.54</a:t>
                      </a:r>
                      <a:endParaRPr lang="en-US" altLang="zh-CN" b="1"/>
                    </a:p>
                  </a:txBody>
                  <a:tcPr/>
                </a:tc>
                <a:tc>
                  <a:txBody>
                    <a:bodyPr/>
                    <a:p>
                      <a:pPr algn="ctr">
                        <a:buNone/>
                      </a:pPr>
                      <a:r>
                        <a:rPr lang="en-US" altLang="zh-CN" b="1"/>
                        <a:t>1.56</a:t>
                      </a:r>
                      <a:endParaRPr lang="en-US" altLang="zh-CN" b="1"/>
                    </a:p>
                  </a:txBody>
                  <a:tcPr/>
                </a:tc>
                <a:tc>
                  <a:txBody>
                    <a:bodyPr/>
                    <a:p>
                      <a:pPr algn="ctr">
                        <a:buNone/>
                      </a:pPr>
                      <a:r>
                        <a:rPr lang="en-US" altLang="zh-CN" b="1"/>
                        <a:t>1.58</a:t>
                      </a:r>
                      <a:endParaRPr lang="en-US" altLang="zh-CN" b="1"/>
                    </a:p>
                  </a:txBody>
                  <a:tcPr/>
                </a:tc>
                <a:tc>
                  <a:txBody>
                    <a:bodyPr/>
                    <a:p>
                      <a:pPr algn="ctr">
                        <a:buNone/>
                      </a:pPr>
                      <a:r>
                        <a:rPr lang="en-US" altLang="zh-CN" b="1"/>
                        <a:t>1.59</a:t>
                      </a:r>
                      <a:endParaRPr lang="en-US" altLang="zh-CN" b="1"/>
                    </a:p>
                  </a:txBody>
                  <a:tcPr/>
                </a:tc>
              </a:tr>
            </a:tbl>
          </a:graphicData>
        </a:graphic>
      </p:graphicFrame>
      <p:pic>
        <p:nvPicPr>
          <p:cNvPr id="8" name="图片 7"/>
          <p:cNvPicPr>
            <a:picLocks noChangeAspect="1"/>
          </p:cNvPicPr>
          <p:nvPr/>
        </p:nvPicPr>
        <p:blipFill>
          <a:blip r:embed="rId3"/>
          <a:stretch>
            <a:fillRect/>
          </a:stretch>
        </p:blipFill>
        <p:spPr>
          <a:xfrm>
            <a:off x="3630930" y="2514600"/>
            <a:ext cx="1882140" cy="662940"/>
          </a:xfrm>
          <a:prstGeom prst="rect">
            <a:avLst/>
          </a:prstGeom>
        </p:spPr>
      </p:pic>
    </p:spTree>
    <p:custDataLst>
      <p:tags r:id="rId4"/>
    </p:custData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16380"/>
            <a:ext cx="7908925" cy="1476375"/>
          </a:xfrm>
          <a:prstGeom prst="rect">
            <a:avLst/>
          </a:prstGeom>
          <a:noFill/>
        </p:spPr>
        <p:txBody>
          <a:bodyPr wrap="square" rtlCol="0">
            <a:spAutoFit/>
          </a:bodyPr>
          <a:p>
            <a:pPr>
              <a:lnSpc>
                <a:spcPct val="150000"/>
              </a:lnSpc>
            </a:pPr>
            <a:r>
              <a:rPr lang="en-US" altLang="zh-CN" sz="2000" b="1" dirty="0"/>
              <a:t>4.3 </a:t>
            </a:r>
            <a:r>
              <a:rPr lang="zh-CN" altLang="en-US" sz="2000" b="1" dirty="0"/>
              <a:t>层次单排序和一致性</a:t>
            </a:r>
            <a:r>
              <a:rPr lang="zh-CN" altLang="en-US" sz="2000" b="1" dirty="0"/>
              <a:t>检验</a:t>
            </a:r>
            <a:endParaRPr lang="zh-CN" altLang="en-US" sz="2000" b="1" dirty="0"/>
          </a:p>
          <a:p>
            <a:pPr indent="457200">
              <a:lnSpc>
                <a:spcPct val="150000"/>
              </a:lnSpc>
            </a:pPr>
            <a:r>
              <a:rPr lang="zh-CN" altLang="en-US" sz="2000" dirty="0"/>
              <a:t>计算一致性比率</a:t>
            </a:r>
            <a:r>
              <a:rPr lang="en-US" altLang="zh-CN" sz="2000" dirty="0"/>
              <a:t>CR</a:t>
            </a:r>
            <a:r>
              <a:rPr lang="zh-CN" altLang="en-US" sz="2000" dirty="0"/>
              <a:t>：</a:t>
            </a:r>
            <a:endParaRPr lang="zh-CN" altLang="en-US" sz="2000" dirty="0"/>
          </a:p>
          <a:p>
            <a:pPr indent="457200">
              <a:lnSpc>
                <a:spcPct val="150000"/>
              </a:lnSpc>
            </a:pPr>
            <a:endParaRPr lang="zh-CN" altLang="en-US" sz="2000" dirty="0"/>
          </a:p>
        </p:txBody>
      </p:sp>
      <p:sp>
        <p:nvSpPr>
          <p:cNvPr id="7" name="文本框 6"/>
          <p:cNvSpPr txBox="1"/>
          <p:nvPr/>
        </p:nvSpPr>
        <p:spPr>
          <a:xfrm>
            <a:off x="890270" y="3200400"/>
            <a:ext cx="7651750" cy="1014730"/>
          </a:xfrm>
          <a:prstGeom prst="rect">
            <a:avLst/>
          </a:prstGeom>
          <a:noFill/>
        </p:spPr>
        <p:txBody>
          <a:bodyPr wrap="square" rtlCol="0">
            <a:spAutoFit/>
          </a:bodyPr>
          <a:p>
            <a:pPr indent="457200" algn="l">
              <a:lnSpc>
                <a:spcPct val="150000"/>
              </a:lnSpc>
            </a:pPr>
            <a:r>
              <a:rPr lang="zh-CN" altLang="en-US" sz="2000" dirty="0"/>
              <a:t>一般情况下，若</a:t>
            </a:r>
            <a:r>
              <a:rPr lang="en-US" altLang="zh-CN" sz="2000" dirty="0"/>
              <a:t>CR≤0.10</a:t>
            </a:r>
            <a:r>
              <a:rPr lang="zh-CN" altLang="en-US" sz="2000" dirty="0"/>
              <a:t>，就认为判断矩阵具有一致性。据此而计算的值是可以接受</a:t>
            </a:r>
            <a:r>
              <a:rPr lang="zh-CN" altLang="en-US" sz="2000" dirty="0"/>
              <a:t>的。</a:t>
            </a:r>
            <a:endParaRPr lang="zh-CN" altLang="en-US" sz="2000" dirty="0"/>
          </a:p>
        </p:txBody>
      </p:sp>
      <p:pic>
        <p:nvPicPr>
          <p:cNvPr id="3" name="图片 2"/>
          <p:cNvPicPr>
            <a:picLocks noChangeAspect="1"/>
          </p:cNvPicPr>
          <p:nvPr/>
        </p:nvPicPr>
        <p:blipFill>
          <a:blip r:embed="rId2"/>
          <a:stretch>
            <a:fillRect/>
          </a:stretch>
        </p:blipFill>
        <p:spPr>
          <a:xfrm>
            <a:off x="4038600" y="2514600"/>
            <a:ext cx="1280160" cy="643890"/>
          </a:xfrm>
          <a:prstGeom prst="rect">
            <a:avLst/>
          </a:prstGeom>
        </p:spPr>
      </p:pic>
    </p:spTree>
    <p:custDataLst>
      <p:tags r:id="rId3"/>
    </p:custData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16380"/>
            <a:ext cx="7908925" cy="3322955"/>
          </a:xfrm>
          <a:prstGeom prst="rect">
            <a:avLst/>
          </a:prstGeom>
          <a:noFill/>
        </p:spPr>
        <p:txBody>
          <a:bodyPr wrap="square" rtlCol="0">
            <a:spAutoFit/>
          </a:bodyPr>
          <a:p>
            <a:pPr>
              <a:lnSpc>
                <a:spcPct val="150000"/>
              </a:lnSpc>
            </a:pPr>
            <a:r>
              <a:rPr lang="en-US" altLang="zh-CN" sz="2000" b="1" dirty="0"/>
              <a:t>4.4 </a:t>
            </a:r>
            <a:r>
              <a:rPr lang="zh-CN" altLang="en-US" sz="2000" b="1" dirty="0"/>
              <a:t>层次</a:t>
            </a:r>
            <a:r>
              <a:rPr lang="zh-CN" altLang="en-US" sz="2000" b="1" dirty="0"/>
              <a:t>总排序</a:t>
            </a:r>
            <a:endParaRPr lang="zh-CN" altLang="en-US" sz="2000" b="1" dirty="0"/>
          </a:p>
          <a:p>
            <a:pPr indent="457200">
              <a:lnSpc>
                <a:spcPct val="150000"/>
              </a:lnSpc>
            </a:pPr>
            <a:r>
              <a:rPr lang="zh-CN" altLang="en-US" sz="2000" dirty="0"/>
              <a:t>层次总排序为确定某层所有因素对于总目标相对重要性的排序权值的过程。对于上一层次</a:t>
            </a:r>
            <a:r>
              <a:rPr lang="en-US" altLang="zh-CN" sz="2000" dirty="0"/>
              <a:t>A</a:t>
            </a:r>
            <a:r>
              <a:rPr lang="zh-CN" altLang="en-US" sz="2000" dirty="0"/>
              <a:t>，其包含</a:t>
            </a:r>
            <a:r>
              <a:rPr lang="en-US" altLang="zh-CN" sz="2000" dirty="0"/>
              <a:t>m</a:t>
            </a:r>
            <a:r>
              <a:rPr lang="zh-CN" altLang="en-US" sz="2000" dirty="0"/>
              <a:t>个因素</a:t>
            </a:r>
            <a:r>
              <a:rPr lang="en-US" altLang="zh-CN" sz="2000" dirty="0"/>
              <a:t>A</a:t>
            </a:r>
            <a:r>
              <a:rPr lang="en-US" altLang="zh-CN" sz="2000" baseline="-25000" dirty="0"/>
              <a:t>1</a:t>
            </a:r>
            <a:r>
              <a:rPr lang="en-US" altLang="zh-CN" sz="2000" dirty="0"/>
              <a:t>,A</a:t>
            </a:r>
            <a:r>
              <a:rPr lang="en-US" altLang="zh-CN" sz="2000" baseline="-25000" dirty="0"/>
              <a:t>2</a:t>
            </a:r>
            <a:r>
              <a:rPr lang="en-US" altLang="zh-CN" sz="2000" dirty="0"/>
              <a:t>,...,A</a:t>
            </a:r>
            <a:r>
              <a:rPr lang="en-US" altLang="zh-CN" sz="2000" baseline="-25000" dirty="0"/>
              <a:t>m</a:t>
            </a:r>
            <a:r>
              <a:rPr lang="zh-CN" altLang="en-US" sz="2000" dirty="0"/>
              <a:t>，其层次总排序权值为</a:t>
            </a:r>
            <a:r>
              <a:rPr lang="en-US" altLang="zh-CN" sz="2000" dirty="0"/>
              <a:t>a</a:t>
            </a:r>
            <a:r>
              <a:rPr lang="en-US" altLang="zh-CN" sz="2000" baseline="-25000" dirty="0"/>
              <a:t>1</a:t>
            </a:r>
            <a:r>
              <a:rPr lang="en-US" altLang="zh-CN" sz="2000" dirty="0"/>
              <a:t>,a</a:t>
            </a:r>
            <a:r>
              <a:rPr lang="en-US" altLang="zh-CN" sz="2000" baseline="-25000" dirty="0"/>
              <a:t>2</a:t>
            </a:r>
            <a:r>
              <a:rPr lang="en-US" altLang="zh-CN" sz="2000" dirty="0"/>
              <a:t>,...,a</a:t>
            </a:r>
            <a:r>
              <a:rPr lang="en-US" altLang="zh-CN" sz="2000" baseline="-25000" dirty="0"/>
              <a:t>m</a:t>
            </a:r>
            <a:r>
              <a:rPr lang="zh-CN" altLang="en-US" sz="2000" dirty="0"/>
              <a:t>，下一层次</a:t>
            </a:r>
            <a:r>
              <a:rPr lang="en-US" altLang="zh-CN" sz="2000" dirty="0"/>
              <a:t>B</a:t>
            </a:r>
            <a:r>
              <a:rPr lang="zh-CN" altLang="en-US" sz="2000" dirty="0"/>
              <a:t>包含</a:t>
            </a:r>
            <a:r>
              <a:rPr lang="en-US" altLang="zh-CN" sz="2000" dirty="0"/>
              <a:t>n</a:t>
            </a:r>
            <a:r>
              <a:rPr lang="zh-CN" altLang="en-US" sz="2000" dirty="0"/>
              <a:t>个元素</a:t>
            </a:r>
            <a:r>
              <a:rPr lang="en-US" altLang="zh-CN" sz="2000" dirty="0"/>
              <a:t>B</a:t>
            </a:r>
            <a:r>
              <a:rPr lang="en-US" altLang="zh-CN" sz="2000" baseline="-25000" dirty="0"/>
              <a:t>1</a:t>
            </a:r>
            <a:r>
              <a:rPr lang="en-US" altLang="zh-CN" sz="2000" dirty="0"/>
              <a:t>,B</a:t>
            </a:r>
            <a:r>
              <a:rPr lang="en-US" altLang="zh-CN" sz="2000" baseline="-25000" dirty="0"/>
              <a:t>2</a:t>
            </a:r>
            <a:r>
              <a:rPr lang="en-US" altLang="zh-CN" sz="2000" dirty="0"/>
              <a:t>,...,B</a:t>
            </a:r>
            <a:r>
              <a:rPr lang="en-US" altLang="zh-CN" sz="2000" baseline="-25000" dirty="0"/>
              <a:t>n</a:t>
            </a:r>
            <a:r>
              <a:rPr lang="zh-CN" altLang="en-US" sz="2000" dirty="0"/>
              <a:t>，它们对于因素</a:t>
            </a:r>
            <a:r>
              <a:rPr lang="en-US" altLang="zh-CN" sz="2000" dirty="0"/>
              <a:t>A</a:t>
            </a:r>
            <a:r>
              <a:rPr lang="en-US" altLang="zh-CN" sz="2000" baseline="-25000" dirty="0"/>
              <a:t>j</a:t>
            </a:r>
            <a:r>
              <a:rPr lang="zh-CN" altLang="en-US" sz="2000" dirty="0"/>
              <a:t>的层次单排序权值分别为</a:t>
            </a:r>
            <a:r>
              <a:rPr lang="en-US" altLang="zh-CN" sz="2000" dirty="0"/>
              <a:t>b</a:t>
            </a:r>
            <a:r>
              <a:rPr lang="en-US" altLang="zh-CN" sz="2000" baseline="30000" dirty="0"/>
              <a:t>j</a:t>
            </a:r>
            <a:r>
              <a:rPr lang="en-US" altLang="zh-CN" sz="2000" baseline="-25000" dirty="0"/>
              <a:t>1</a:t>
            </a:r>
            <a:r>
              <a:rPr lang="en-US" altLang="zh-CN" sz="2000" dirty="0"/>
              <a:t>,b</a:t>
            </a:r>
            <a:r>
              <a:rPr lang="en-US" altLang="zh-CN" sz="2000" baseline="30000" dirty="0"/>
              <a:t>j</a:t>
            </a:r>
            <a:r>
              <a:rPr lang="en-US" altLang="zh-CN" sz="2000" baseline="-25000" dirty="0"/>
              <a:t>2</a:t>
            </a:r>
            <a:r>
              <a:rPr lang="en-US" altLang="zh-CN" sz="2000" dirty="0"/>
              <a:t>,...,b</a:t>
            </a:r>
            <a:r>
              <a:rPr lang="en-US" altLang="zh-CN" sz="2000" baseline="30000" dirty="0"/>
              <a:t>j</a:t>
            </a:r>
            <a:r>
              <a:rPr lang="en-US" altLang="zh-CN" sz="2000" baseline="-25000" dirty="0"/>
              <a:t>n</a:t>
            </a:r>
            <a:r>
              <a:rPr lang="zh-CN" altLang="en-US" sz="2000" dirty="0"/>
              <a:t>（当</a:t>
            </a:r>
            <a:r>
              <a:rPr lang="en-US" altLang="zh-CN" sz="2000" dirty="0"/>
              <a:t>B</a:t>
            </a:r>
            <a:r>
              <a:rPr lang="en-US" altLang="zh-CN" sz="2000" baseline="-25000" dirty="0"/>
              <a:t>i</a:t>
            </a:r>
            <a:r>
              <a:rPr lang="zh-CN" altLang="en-US" sz="2000" dirty="0"/>
              <a:t>与</a:t>
            </a:r>
            <a:r>
              <a:rPr lang="en-US" altLang="zh-CN" sz="2000" dirty="0"/>
              <a:t>A</a:t>
            </a:r>
            <a:r>
              <a:rPr lang="en-US" altLang="zh-CN" sz="2000" baseline="-25000" dirty="0"/>
              <a:t>j</a:t>
            </a:r>
            <a:r>
              <a:rPr lang="zh-CN" altLang="en-US" sz="2000" dirty="0"/>
              <a:t>无联系时，</a:t>
            </a:r>
            <a:r>
              <a:rPr lang="en-US" altLang="zh-CN" sz="2000" dirty="0"/>
              <a:t>b</a:t>
            </a:r>
            <a:r>
              <a:rPr lang="en-US" altLang="zh-CN" sz="2000" baseline="30000" dirty="0"/>
              <a:t>j</a:t>
            </a:r>
            <a:r>
              <a:rPr lang="en-US" altLang="zh-CN" sz="2000" baseline="-25000" dirty="0"/>
              <a:t>i</a:t>
            </a:r>
            <a:r>
              <a:rPr lang="en-US" altLang="zh-CN" sz="2000" dirty="0"/>
              <a:t>=0</a:t>
            </a:r>
            <a:r>
              <a:rPr lang="zh-CN" altLang="en-US" sz="2000" dirty="0"/>
              <a:t>）此时</a:t>
            </a:r>
            <a:r>
              <a:rPr lang="en-US" altLang="zh-CN" sz="2000" dirty="0"/>
              <a:t>B</a:t>
            </a:r>
            <a:r>
              <a:rPr lang="zh-CN" altLang="en-US" sz="2000" dirty="0"/>
              <a:t>层次总排序权值由下表给出</a:t>
            </a:r>
            <a:r>
              <a:rPr lang="en-US" altLang="zh-CN" sz="2000" dirty="0"/>
              <a:t>:</a:t>
            </a:r>
            <a:endParaRPr lang="zh-CN" altLang="en-US" sz="2000" dirty="0"/>
          </a:p>
          <a:p>
            <a:pPr indent="457200">
              <a:lnSpc>
                <a:spcPct val="150000"/>
              </a:lnSpc>
            </a:pPr>
            <a:endParaRPr lang="zh-CN" altLang="en-US" sz="2000" dirty="0"/>
          </a:p>
        </p:txBody>
      </p:sp>
    </p:spTree>
    <p:custDataLst>
      <p:tags r:id="rId2"/>
    </p:custData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16380"/>
            <a:ext cx="7908925" cy="1014730"/>
          </a:xfrm>
          <a:prstGeom prst="rect">
            <a:avLst/>
          </a:prstGeom>
          <a:noFill/>
        </p:spPr>
        <p:txBody>
          <a:bodyPr wrap="square" rtlCol="0">
            <a:spAutoFit/>
          </a:bodyPr>
          <a:p>
            <a:pPr>
              <a:lnSpc>
                <a:spcPct val="150000"/>
              </a:lnSpc>
            </a:pPr>
            <a:r>
              <a:rPr lang="en-US" altLang="zh-CN" sz="2000" b="1" dirty="0"/>
              <a:t>4.4 </a:t>
            </a:r>
            <a:r>
              <a:rPr lang="zh-CN" altLang="en-US" sz="2000" b="1" dirty="0"/>
              <a:t>层次</a:t>
            </a:r>
            <a:r>
              <a:rPr lang="zh-CN" altLang="en-US" sz="2000" b="1" dirty="0"/>
              <a:t>总排序</a:t>
            </a:r>
            <a:endParaRPr lang="zh-CN" altLang="en-US" sz="2000" b="1" dirty="0"/>
          </a:p>
          <a:p>
            <a:pPr indent="457200">
              <a:lnSpc>
                <a:spcPct val="150000"/>
              </a:lnSpc>
            </a:pPr>
            <a:endParaRPr lang="zh-CN" altLang="en-US" sz="2000" dirty="0"/>
          </a:p>
        </p:txBody>
      </p:sp>
      <p:pic>
        <p:nvPicPr>
          <p:cNvPr id="3" name="图片 2"/>
          <p:cNvPicPr>
            <a:picLocks noChangeAspect="1"/>
          </p:cNvPicPr>
          <p:nvPr/>
        </p:nvPicPr>
        <p:blipFill>
          <a:blip r:embed="rId2"/>
          <a:srcRect t="15404" r="3829" b="6768"/>
          <a:stretch>
            <a:fillRect/>
          </a:stretch>
        </p:blipFill>
        <p:spPr>
          <a:xfrm>
            <a:off x="1318260" y="2209800"/>
            <a:ext cx="6507480" cy="3599815"/>
          </a:xfrm>
          <a:prstGeom prst="rect">
            <a:avLst/>
          </a:prstGeom>
        </p:spPr>
      </p:pic>
    </p:spTree>
    <p:custDataLst>
      <p:tags r:id="rId3"/>
    </p:custData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应用例题</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分析</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16380"/>
            <a:ext cx="7908925" cy="1938020"/>
          </a:xfrm>
          <a:prstGeom prst="rect">
            <a:avLst/>
          </a:prstGeom>
          <a:noFill/>
        </p:spPr>
        <p:txBody>
          <a:bodyPr wrap="square" rtlCol="0">
            <a:spAutoFit/>
          </a:bodyPr>
          <a:p>
            <a:pPr>
              <a:lnSpc>
                <a:spcPct val="150000"/>
              </a:lnSpc>
            </a:pPr>
            <a:r>
              <a:rPr lang="zh-CN" altLang="en-US" sz="2000" b="1" dirty="0">
                <a:sym typeface="+mn-ea"/>
              </a:rPr>
              <a:t>例</a:t>
            </a:r>
            <a:r>
              <a:rPr lang="en-US" altLang="zh-CN" sz="2000" b="1" dirty="0">
                <a:sym typeface="+mn-ea"/>
              </a:rPr>
              <a:t>1 </a:t>
            </a:r>
            <a:r>
              <a:rPr lang="zh-CN" altLang="en-US" sz="2000" b="1" dirty="0">
                <a:sym typeface="+mn-ea"/>
              </a:rPr>
              <a:t>旅游</a:t>
            </a:r>
            <a:endParaRPr lang="zh-CN" altLang="en-US" sz="2000" b="1" dirty="0"/>
          </a:p>
          <a:p>
            <a:pPr indent="457200">
              <a:lnSpc>
                <a:spcPct val="150000"/>
              </a:lnSpc>
            </a:pPr>
            <a:r>
              <a:rPr lang="zh-CN" altLang="en-US" sz="2000" dirty="0">
                <a:sym typeface="+mn-ea"/>
              </a:rPr>
              <a:t>假期旅游，是前往风景宜人的桂林，还是去地质景观丰富的北戴河，或是去登黄山呢？我们往往会根据</a:t>
            </a:r>
            <a:r>
              <a:rPr lang="zh-CN" altLang="en-US" sz="2000" dirty="0">
                <a:solidFill>
                  <a:srgbClr val="FF0000"/>
                </a:solidFill>
                <a:sym typeface="+mn-ea"/>
              </a:rPr>
              <a:t>景色、费用、食宿条件、旅途</a:t>
            </a:r>
            <a:r>
              <a:rPr lang="zh-CN" altLang="en-US" sz="2000" dirty="0">
                <a:sym typeface="+mn-ea"/>
              </a:rPr>
              <a:t>等因素综合进行选择。</a:t>
            </a:r>
            <a:endParaRPr lang="zh-CN" altLang="en-US" sz="2000" dirty="0"/>
          </a:p>
        </p:txBody>
      </p:sp>
      <p:pic>
        <p:nvPicPr>
          <p:cNvPr id="3" name="ECB019B1-382A-4266-B25C-5B523AA43C14-2" descr="wpp"/>
          <p:cNvPicPr>
            <a:picLocks noChangeAspect="1"/>
          </p:cNvPicPr>
          <p:nvPr/>
        </p:nvPicPr>
        <p:blipFill>
          <a:blip r:embed="rId2"/>
          <a:stretch>
            <a:fillRect/>
          </a:stretch>
        </p:blipFill>
        <p:spPr>
          <a:xfrm>
            <a:off x="2057400" y="2819400"/>
            <a:ext cx="6527800" cy="3581400"/>
          </a:xfrm>
          <a:prstGeom prst="rect">
            <a:avLst/>
          </a:prstGeom>
        </p:spPr>
      </p:pic>
      <p:sp>
        <p:nvSpPr>
          <p:cNvPr id="7" name="文本框 6"/>
          <p:cNvSpPr txBox="1"/>
          <p:nvPr/>
        </p:nvSpPr>
        <p:spPr>
          <a:xfrm>
            <a:off x="914400" y="3454400"/>
            <a:ext cx="1275080" cy="553085"/>
          </a:xfrm>
          <a:prstGeom prst="rect">
            <a:avLst/>
          </a:prstGeom>
          <a:noFill/>
        </p:spPr>
        <p:txBody>
          <a:bodyPr wrap="square" rtlCol="0">
            <a:spAutoFit/>
          </a:bodyPr>
          <a:p>
            <a:pPr>
              <a:lnSpc>
                <a:spcPct val="150000"/>
              </a:lnSpc>
            </a:pPr>
            <a:r>
              <a:rPr lang="zh-CN" altLang="en-US" sz="2000" dirty="0">
                <a:solidFill>
                  <a:srgbClr val="FF0000"/>
                </a:solidFill>
              </a:rPr>
              <a:t>目标层</a:t>
            </a:r>
            <a:endParaRPr lang="zh-CN" altLang="en-US" sz="2000" dirty="0">
              <a:solidFill>
                <a:srgbClr val="FF0000"/>
              </a:solidFill>
            </a:endParaRPr>
          </a:p>
        </p:txBody>
      </p:sp>
      <p:sp>
        <p:nvSpPr>
          <p:cNvPr id="8" name="文本框 7"/>
          <p:cNvSpPr txBox="1"/>
          <p:nvPr/>
        </p:nvSpPr>
        <p:spPr>
          <a:xfrm>
            <a:off x="914400" y="4343400"/>
            <a:ext cx="1275080" cy="553085"/>
          </a:xfrm>
          <a:prstGeom prst="rect">
            <a:avLst/>
          </a:prstGeom>
          <a:noFill/>
        </p:spPr>
        <p:txBody>
          <a:bodyPr wrap="square" rtlCol="0">
            <a:spAutoFit/>
          </a:bodyPr>
          <a:p>
            <a:pPr>
              <a:lnSpc>
                <a:spcPct val="150000"/>
              </a:lnSpc>
            </a:pPr>
            <a:r>
              <a:rPr lang="zh-CN" altLang="en-US" sz="2000" dirty="0">
                <a:solidFill>
                  <a:srgbClr val="FF0000"/>
                </a:solidFill>
              </a:rPr>
              <a:t>决策层</a:t>
            </a:r>
            <a:endParaRPr lang="zh-CN" altLang="en-US" sz="2000" dirty="0">
              <a:solidFill>
                <a:srgbClr val="FF0000"/>
              </a:solidFill>
            </a:endParaRPr>
          </a:p>
        </p:txBody>
      </p:sp>
      <p:sp>
        <p:nvSpPr>
          <p:cNvPr id="9" name="文本框 8"/>
          <p:cNvSpPr txBox="1"/>
          <p:nvPr/>
        </p:nvSpPr>
        <p:spPr>
          <a:xfrm>
            <a:off x="914400" y="5410200"/>
            <a:ext cx="1275080" cy="553085"/>
          </a:xfrm>
          <a:prstGeom prst="rect">
            <a:avLst/>
          </a:prstGeom>
          <a:noFill/>
        </p:spPr>
        <p:txBody>
          <a:bodyPr wrap="square" rtlCol="0">
            <a:spAutoFit/>
          </a:bodyPr>
          <a:p>
            <a:pPr>
              <a:lnSpc>
                <a:spcPct val="150000"/>
              </a:lnSpc>
            </a:pPr>
            <a:r>
              <a:rPr lang="zh-CN" altLang="en-US" sz="2000" dirty="0">
                <a:solidFill>
                  <a:srgbClr val="FF0000"/>
                </a:solidFill>
              </a:rPr>
              <a:t>方案层</a:t>
            </a:r>
            <a:endParaRPr lang="zh-CN" altLang="en-US" sz="2000" dirty="0">
              <a:solidFill>
                <a:srgbClr val="FF0000"/>
              </a:solidFill>
            </a:endParaRPr>
          </a:p>
        </p:txBody>
      </p:sp>
      <p:cxnSp>
        <p:nvCxnSpPr>
          <p:cNvPr id="10" name="直接连接符 9"/>
          <p:cNvCxnSpPr/>
          <p:nvPr/>
        </p:nvCxnSpPr>
        <p:spPr>
          <a:xfrm flipV="1">
            <a:off x="3048000" y="4114800"/>
            <a:ext cx="2438400" cy="22860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flipV="1">
            <a:off x="4267200" y="4114800"/>
            <a:ext cx="1219200" cy="22860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V="1">
            <a:off x="5486400" y="4114800"/>
            <a:ext cx="0" cy="228600"/>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flipH="1" flipV="1">
            <a:off x="5486400" y="4114800"/>
            <a:ext cx="1143000" cy="228600"/>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flipH="1" flipV="1">
            <a:off x="5410200" y="4114800"/>
            <a:ext cx="2438400" cy="228600"/>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3048000" y="4953000"/>
            <a:ext cx="762000" cy="457200"/>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3886200" y="4953000"/>
            <a:ext cx="381000" cy="457200"/>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flipV="1">
            <a:off x="3886200" y="4953000"/>
            <a:ext cx="1600200" cy="45720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V="1">
            <a:off x="3886200" y="4953000"/>
            <a:ext cx="2819400" cy="457200"/>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V="1">
            <a:off x="3886200" y="4953000"/>
            <a:ext cx="3962400" cy="457200"/>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H="1" flipV="1">
            <a:off x="3048000" y="4953000"/>
            <a:ext cx="2438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4267200" y="4953000"/>
            <a:ext cx="11430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5486400" y="4953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486400" y="4953000"/>
            <a:ext cx="12192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486400" y="4953000"/>
            <a:ext cx="23622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7086600" y="4953000"/>
            <a:ext cx="762000"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6705600" y="4953000"/>
            <a:ext cx="381000"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5486400" y="4953000"/>
            <a:ext cx="1600200"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4267200" y="4953000"/>
            <a:ext cx="2819400"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3048000" y="4953000"/>
            <a:ext cx="4038600"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16380"/>
            <a:ext cx="7908925" cy="553085"/>
          </a:xfrm>
          <a:prstGeom prst="rect">
            <a:avLst/>
          </a:prstGeom>
          <a:noFill/>
        </p:spPr>
        <p:txBody>
          <a:bodyPr wrap="square" rtlCol="0">
            <a:spAutoFit/>
          </a:bodyPr>
          <a:p>
            <a:pPr indent="457200">
              <a:lnSpc>
                <a:spcPct val="150000"/>
              </a:lnSpc>
            </a:pPr>
            <a:r>
              <a:rPr lang="zh-CN" altLang="en-US" sz="2000" dirty="0"/>
              <a:t>设要比较各准则</a:t>
            </a:r>
            <a:r>
              <a:rPr lang="en-US" altLang="zh-CN" sz="2000" dirty="0"/>
              <a:t>C</a:t>
            </a:r>
            <a:r>
              <a:rPr lang="en-US" altLang="zh-CN" sz="2000" baseline="-25000" dirty="0"/>
              <a:t>1</a:t>
            </a:r>
            <a:r>
              <a:rPr lang="en-US" altLang="zh-CN" sz="2000" dirty="0"/>
              <a:t>,C</a:t>
            </a:r>
            <a:r>
              <a:rPr lang="en-US" altLang="zh-CN" sz="2000" baseline="-25000" dirty="0"/>
              <a:t>2</a:t>
            </a:r>
            <a:r>
              <a:rPr lang="en-US" altLang="zh-CN" sz="2000" dirty="0"/>
              <a:t>,...,C</a:t>
            </a:r>
            <a:r>
              <a:rPr lang="en-US" altLang="zh-CN" sz="2000" baseline="-25000" dirty="0"/>
              <a:t>n</a:t>
            </a:r>
            <a:r>
              <a:rPr lang="zh-CN" altLang="en-US" sz="2000" dirty="0"/>
              <a:t>对目标</a:t>
            </a:r>
            <a:r>
              <a:rPr lang="en-US" altLang="zh-CN" sz="2000" dirty="0"/>
              <a:t>O</a:t>
            </a:r>
            <a:r>
              <a:rPr lang="zh-CN" altLang="en-US" sz="2000" dirty="0"/>
              <a:t>的</a:t>
            </a:r>
            <a:r>
              <a:rPr lang="zh-CN" altLang="en-US" sz="2000" dirty="0"/>
              <a:t>重要性</a:t>
            </a:r>
            <a:endParaRPr lang="zh-CN" altLang="en-US" sz="2000" dirty="0"/>
          </a:p>
        </p:txBody>
      </p:sp>
      <p:pic>
        <p:nvPicPr>
          <p:cNvPr id="3" name="图片 2"/>
          <p:cNvPicPr>
            <a:picLocks noChangeAspect="1"/>
          </p:cNvPicPr>
          <p:nvPr/>
        </p:nvPicPr>
        <p:blipFill>
          <a:blip r:embed="rId2"/>
          <a:stretch>
            <a:fillRect/>
          </a:stretch>
        </p:blipFill>
        <p:spPr>
          <a:xfrm>
            <a:off x="1817370" y="2286000"/>
            <a:ext cx="5798185" cy="654050"/>
          </a:xfrm>
          <a:prstGeom prst="rect">
            <a:avLst/>
          </a:prstGeom>
        </p:spPr>
      </p:pic>
      <p:pic>
        <p:nvPicPr>
          <p:cNvPr id="7" name="图片 6"/>
          <p:cNvPicPr>
            <a:picLocks noChangeAspect="1"/>
          </p:cNvPicPr>
          <p:nvPr/>
        </p:nvPicPr>
        <p:blipFill>
          <a:blip r:embed="rId3"/>
          <a:stretch>
            <a:fillRect/>
          </a:stretch>
        </p:blipFill>
        <p:spPr>
          <a:xfrm>
            <a:off x="1066800" y="2971800"/>
            <a:ext cx="2773680" cy="3093720"/>
          </a:xfrm>
          <a:prstGeom prst="rect">
            <a:avLst/>
          </a:prstGeom>
        </p:spPr>
      </p:pic>
      <p:sp>
        <p:nvSpPr>
          <p:cNvPr id="8" name="文本框 7"/>
          <p:cNvSpPr txBox="1"/>
          <p:nvPr/>
        </p:nvSpPr>
        <p:spPr>
          <a:xfrm>
            <a:off x="3352800" y="5512435"/>
            <a:ext cx="7908925" cy="553085"/>
          </a:xfrm>
          <a:prstGeom prst="rect">
            <a:avLst/>
          </a:prstGeom>
          <a:noFill/>
        </p:spPr>
        <p:txBody>
          <a:bodyPr wrap="square" rtlCol="0">
            <a:spAutoFit/>
          </a:bodyPr>
          <a:p>
            <a:pPr indent="457200">
              <a:lnSpc>
                <a:spcPct val="150000"/>
              </a:lnSpc>
            </a:pPr>
            <a:r>
              <a:rPr lang="zh-CN" altLang="en-US" sz="2000" dirty="0"/>
              <a:t>要由</a:t>
            </a:r>
            <a:r>
              <a:rPr lang="en-US" altLang="zh-CN" sz="2000" dirty="0"/>
              <a:t>A</a:t>
            </a:r>
            <a:r>
              <a:rPr lang="zh-CN" altLang="en-US" sz="2000" dirty="0"/>
              <a:t>确定</a:t>
            </a:r>
            <a:r>
              <a:rPr lang="en-US" altLang="zh-CN" sz="2000" dirty="0"/>
              <a:t>C</a:t>
            </a:r>
            <a:r>
              <a:rPr lang="en-US" altLang="zh-CN" sz="2000" baseline="-25000" dirty="0"/>
              <a:t>1</a:t>
            </a:r>
            <a:r>
              <a:rPr lang="en-US" altLang="zh-CN" sz="2000" dirty="0"/>
              <a:t>,C</a:t>
            </a:r>
            <a:r>
              <a:rPr lang="en-US" altLang="zh-CN" sz="2000" baseline="-25000" dirty="0"/>
              <a:t>2</a:t>
            </a:r>
            <a:r>
              <a:rPr lang="en-US" altLang="zh-CN" sz="2000" dirty="0"/>
              <a:t>,...,C</a:t>
            </a:r>
            <a:r>
              <a:rPr lang="en-US" altLang="zh-CN" sz="2000" baseline="-25000" dirty="0"/>
              <a:t>n</a:t>
            </a:r>
            <a:r>
              <a:rPr lang="zh-CN" altLang="en-US" sz="2000" dirty="0"/>
              <a:t>对目标</a:t>
            </a:r>
            <a:r>
              <a:rPr lang="en-US" altLang="zh-CN" sz="2000" dirty="0"/>
              <a:t>O</a:t>
            </a:r>
            <a:r>
              <a:rPr lang="zh-CN" altLang="en-US" sz="2000" dirty="0"/>
              <a:t>的</a:t>
            </a:r>
            <a:r>
              <a:rPr lang="zh-CN" altLang="en-US" sz="2000" dirty="0"/>
              <a:t>权向量</a:t>
            </a:r>
            <a:endParaRPr lang="zh-CN" altLang="en-US" sz="2000" dirty="0"/>
          </a:p>
        </p:txBody>
      </p:sp>
    </p:spTree>
    <p:custDataLst>
      <p:tags r:id="rId4"/>
    </p:custData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2058035" y="2362200"/>
            <a:ext cx="7908925" cy="2399665"/>
          </a:xfrm>
          <a:prstGeom prst="rect">
            <a:avLst/>
          </a:prstGeom>
          <a:noFill/>
        </p:spPr>
        <p:txBody>
          <a:bodyPr wrap="square" rtlCol="0">
            <a:spAutoFit/>
          </a:bodyPr>
          <a:p>
            <a:pPr indent="457200">
              <a:lnSpc>
                <a:spcPct val="150000"/>
              </a:lnSpc>
            </a:pPr>
            <a:r>
              <a:rPr lang="zh-CN" altLang="en-US" sz="2000" dirty="0"/>
              <a:t>最大特征根</a:t>
            </a:r>
            <a:r>
              <a:rPr lang="en-US" altLang="zh-CN" sz="2000" dirty="0"/>
              <a:t>      =5.073</a:t>
            </a:r>
            <a:endParaRPr lang="en-US" altLang="zh-CN" sz="2000" dirty="0"/>
          </a:p>
          <a:p>
            <a:pPr indent="457200">
              <a:lnSpc>
                <a:spcPct val="150000"/>
              </a:lnSpc>
            </a:pPr>
            <a:r>
              <a:rPr lang="zh-CN" altLang="en-US" sz="2000" dirty="0"/>
              <a:t>权向量（特征向量）</a:t>
            </a:r>
            <a:r>
              <a:rPr lang="en-US" altLang="zh-CN" sz="2000" dirty="0"/>
              <a:t>w=(0.263,0.475,0.055,0.090,0.110)</a:t>
            </a:r>
            <a:r>
              <a:rPr lang="en-US" altLang="zh-CN" sz="2000" baseline="30000" dirty="0"/>
              <a:t>T</a:t>
            </a:r>
            <a:endParaRPr lang="en-US" altLang="zh-CN" sz="2000" dirty="0"/>
          </a:p>
          <a:p>
            <a:pPr indent="457200">
              <a:lnSpc>
                <a:spcPct val="150000"/>
              </a:lnSpc>
            </a:pPr>
            <a:r>
              <a:rPr lang="zh-CN" altLang="en-US" sz="2000" dirty="0"/>
              <a:t>一致性指标</a:t>
            </a:r>
            <a:endParaRPr lang="zh-CN" altLang="en-US" sz="2000" dirty="0"/>
          </a:p>
          <a:p>
            <a:pPr indent="457200">
              <a:lnSpc>
                <a:spcPct val="150000"/>
              </a:lnSpc>
            </a:pPr>
            <a:r>
              <a:rPr lang="zh-CN" altLang="en-US" sz="2000" dirty="0"/>
              <a:t>随机一致性指标</a:t>
            </a:r>
            <a:r>
              <a:rPr lang="en-US" altLang="zh-CN" sz="2000" dirty="0"/>
              <a:t>RI=1.12</a:t>
            </a:r>
            <a:r>
              <a:rPr lang="zh-CN" altLang="en-US" sz="2000" dirty="0"/>
              <a:t>（</a:t>
            </a:r>
            <a:r>
              <a:rPr lang="zh-CN" altLang="en-US" sz="2000" dirty="0"/>
              <a:t>查表）</a:t>
            </a:r>
            <a:endParaRPr lang="zh-CN" altLang="en-US" sz="2000" dirty="0"/>
          </a:p>
          <a:p>
            <a:pPr indent="457200">
              <a:lnSpc>
                <a:spcPct val="150000"/>
              </a:lnSpc>
            </a:pPr>
            <a:r>
              <a:rPr lang="zh-CN" altLang="en-US" sz="2000" dirty="0"/>
              <a:t>一致性</a:t>
            </a:r>
            <a:r>
              <a:rPr lang="zh-CN" altLang="en-US" sz="2000" dirty="0"/>
              <a:t>比率</a:t>
            </a:r>
            <a:endParaRPr lang="zh-CN" altLang="en-US" sz="2000" dirty="0"/>
          </a:p>
        </p:txBody>
      </p:sp>
      <p:pic>
        <p:nvPicPr>
          <p:cNvPr id="7" name="图片 6"/>
          <p:cNvPicPr>
            <a:picLocks noChangeAspect="1"/>
          </p:cNvPicPr>
          <p:nvPr/>
        </p:nvPicPr>
        <p:blipFill>
          <a:blip r:embed="rId2"/>
          <a:stretch>
            <a:fillRect/>
          </a:stretch>
        </p:blipFill>
        <p:spPr>
          <a:xfrm>
            <a:off x="305435" y="2209800"/>
            <a:ext cx="2184400" cy="2437130"/>
          </a:xfrm>
          <a:prstGeom prst="rect">
            <a:avLst/>
          </a:prstGeom>
        </p:spPr>
      </p:pic>
      <p:pic>
        <p:nvPicPr>
          <p:cNvPr id="8" name="图片 7"/>
          <p:cNvPicPr>
            <a:picLocks noChangeAspect="1"/>
          </p:cNvPicPr>
          <p:nvPr/>
        </p:nvPicPr>
        <p:blipFill>
          <a:blip r:embed="rId3"/>
          <a:stretch>
            <a:fillRect/>
          </a:stretch>
        </p:blipFill>
        <p:spPr>
          <a:xfrm>
            <a:off x="3886835" y="2514600"/>
            <a:ext cx="481330" cy="349250"/>
          </a:xfrm>
          <a:prstGeom prst="rect">
            <a:avLst/>
          </a:prstGeom>
        </p:spPr>
      </p:pic>
      <p:pic>
        <p:nvPicPr>
          <p:cNvPr id="3" name="图片 2"/>
          <p:cNvPicPr>
            <a:picLocks noChangeAspect="1"/>
          </p:cNvPicPr>
          <p:nvPr/>
        </p:nvPicPr>
        <p:blipFill>
          <a:blip r:embed="rId4"/>
          <a:stretch>
            <a:fillRect/>
          </a:stretch>
        </p:blipFill>
        <p:spPr>
          <a:xfrm>
            <a:off x="3886835" y="3340735"/>
            <a:ext cx="2647315" cy="497840"/>
          </a:xfrm>
          <a:prstGeom prst="rect">
            <a:avLst/>
          </a:prstGeom>
        </p:spPr>
      </p:pic>
      <p:pic>
        <p:nvPicPr>
          <p:cNvPr id="9" name="图片 8"/>
          <p:cNvPicPr>
            <a:picLocks noChangeAspect="1"/>
          </p:cNvPicPr>
          <p:nvPr/>
        </p:nvPicPr>
        <p:blipFill>
          <a:blip r:embed="rId5"/>
          <a:stretch>
            <a:fillRect/>
          </a:stretch>
        </p:blipFill>
        <p:spPr>
          <a:xfrm>
            <a:off x="3886835" y="4267200"/>
            <a:ext cx="3165475" cy="462915"/>
          </a:xfrm>
          <a:prstGeom prst="rect">
            <a:avLst/>
          </a:prstGeom>
        </p:spPr>
      </p:pic>
      <p:sp>
        <p:nvSpPr>
          <p:cNvPr id="10" name="文本框 9"/>
          <p:cNvSpPr txBox="1"/>
          <p:nvPr/>
        </p:nvSpPr>
        <p:spPr>
          <a:xfrm>
            <a:off x="2133600" y="5105400"/>
            <a:ext cx="3453130" cy="553085"/>
          </a:xfrm>
          <a:prstGeom prst="rect">
            <a:avLst/>
          </a:prstGeom>
          <a:noFill/>
        </p:spPr>
        <p:txBody>
          <a:bodyPr wrap="square" rtlCol="0">
            <a:spAutoFit/>
          </a:bodyPr>
          <a:p>
            <a:pPr indent="457200">
              <a:lnSpc>
                <a:spcPct val="150000"/>
              </a:lnSpc>
            </a:pPr>
            <a:r>
              <a:rPr lang="zh-CN" altLang="en-US" sz="2000" b="1" dirty="0">
                <a:solidFill>
                  <a:srgbClr val="FF0000"/>
                </a:solidFill>
              </a:rPr>
              <a:t>通过一致性检验</a:t>
            </a:r>
            <a:endParaRPr lang="zh-CN" altLang="en-US" sz="2000" b="1" dirty="0">
              <a:solidFill>
                <a:srgbClr val="FF0000"/>
              </a:solidFill>
            </a:endParaRPr>
          </a:p>
        </p:txBody>
      </p:sp>
    </p:spTree>
    <p:custDataLst>
      <p:tags r:id="rId6"/>
    </p:custData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矩形 443393"/>
          <p:cNvSpPr/>
          <p:nvPr/>
        </p:nvSpPr>
        <p:spPr>
          <a:xfrm>
            <a:off x="914496" y="2057424"/>
            <a:ext cx="6732588" cy="2448872"/>
          </a:xfrm>
          <a:prstGeom prst="rect">
            <a:avLst/>
          </a:prstGeom>
          <a:noFill/>
          <a:ln w="12700">
            <a:noFill/>
          </a:ln>
        </p:spPr>
        <p:txBody>
          <a:bodyPr lIns="90488" tIns="44450" rIns="90488" bIns="44450"/>
          <a:lstStyle/>
          <a:p>
            <a:pPr marL="812800" indent="-812800" algn="just" fontAlgn="base">
              <a:lnSpc>
                <a:spcPct val="150000"/>
              </a:lnSpc>
              <a:spcBef>
                <a:spcPct val="20000"/>
              </a:spcBef>
            </a:pPr>
            <a:r>
              <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1.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层次分析法简介</a:t>
            </a:r>
            <a:endPar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812800" indent="-812800" algn="just">
              <a:lnSpc>
                <a:spcPct val="150000"/>
              </a:lnSpc>
              <a:spcBef>
                <a:spcPct val="20000"/>
              </a:spcBef>
            </a:pPr>
            <a:r>
              <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2.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应用例题分析</a:t>
            </a:r>
            <a:endParaRPr lang="zh-CN" altLang="en-US" sz="2400" b="1" strike="noStrike" noProof="1">
              <a:effectLst>
                <a:outerShdw blurRad="38100" dist="38100" dir="2700000">
                  <a:srgbClr val="C0C0C0"/>
                </a:outerShdw>
              </a:effectLst>
              <a:latin typeface="Arial" panose="020B0604020202020204" pitchFamily="34" charset="0"/>
            </a:endParaRPr>
          </a:p>
          <a:p>
            <a:pPr marL="812800" indent="-812800" algn="just" fontAlgn="base">
              <a:lnSpc>
                <a:spcPct val="150000"/>
              </a:lnSpc>
              <a:spcBef>
                <a:spcPct val="20000"/>
              </a:spcBef>
            </a:pPr>
            <a:r>
              <a:rPr lang="en-US" altLang="zh-CN"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3.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练习</a:t>
            </a:r>
            <a:r>
              <a:rPr lang="zh-CN" altLang="en-US" sz="2400" b="1">
                <a:effectLst>
                  <a:outerShdw blurRad="38100" dist="38100" dir="2700000">
                    <a:srgbClr val="C0C0C0"/>
                  </a:outerShdw>
                </a:effectLst>
                <a:latin typeface="Arial" panose="020B0604020202020204" pitchFamily="34" charset="0"/>
                <a:sym typeface="+mn-ea"/>
              </a:rPr>
              <a:t>与</a:t>
            </a:r>
            <a:r>
              <a:rPr lang="zh-CN" altLang="en-US" sz="2400" b="1">
                <a:effectLst>
                  <a:outerShdw blurRad="38100" dist="38100" dir="2700000">
                    <a:srgbClr val="C0C0C0"/>
                  </a:outerShdw>
                </a:effectLst>
                <a:latin typeface="Arial" panose="020B0604020202020204" pitchFamily="34" charset="0"/>
                <a:sym typeface="+mn-ea"/>
              </a:rPr>
              <a:t>小结</a:t>
            </a:r>
            <a:endPar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sym typeface="+mn-ea"/>
            </a:endParaRPr>
          </a:p>
        </p:txBody>
      </p:sp>
      <p:pic>
        <p:nvPicPr>
          <p:cNvPr id="126978" name="图片 3"/>
          <p:cNvPicPr>
            <a:picLocks noChangeAspect="1"/>
          </p:cNvPicPr>
          <p:nvPr/>
        </p:nvPicPr>
        <p:blipFill>
          <a:blip r:embed="rId1"/>
          <a:srcRect l="16956" t="12379" r="18745" b="32552"/>
          <a:stretch>
            <a:fillRect/>
          </a:stretch>
        </p:blipFill>
        <p:spPr>
          <a:xfrm>
            <a:off x="7945120" y="614045"/>
            <a:ext cx="1198880" cy="1189355"/>
          </a:xfrm>
          <a:prstGeom prst="rect">
            <a:avLst/>
          </a:prstGeom>
          <a:noFill/>
          <a:ln w="9525">
            <a:noFill/>
          </a:ln>
        </p:spPr>
      </p:pic>
    </p:spTree>
    <p:custDataLst>
      <p:tags r:id="rId2"/>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214120"/>
            <a:ext cx="7908925" cy="1014730"/>
          </a:xfrm>
          <a:prstGeom prst="rect">
            <a:avLst/>
          </a:prstGeom>
          <a:noFill/>
        </p:spPr>
        <p:txBody>
          <a:bodyPr wrap="square" rtlCol="0">
            <a:spAutoFit/>
          </a:bodyPr>
          <a:p>
            <a:pPr indent="457200">
              <a:lnSpc>
                <a:spcPct val="150000"/>
              </a:lnSpc>
            </a:pPr>
            <a:r>
              <a:rPr lang="zh-CN" altLang="en-US" sz="2000" dirty="0"/>
              <a:t>记第</a:t>
            </a:r>
            <a:r>
              <a:rPr lang="en-US" altLang="zh-CN" sz="2000" dirty="0"/>
              <a:t>2</a:t>
            </a:r>
            <a:r>
              <a:rPr lang="zh-CN" altLang="en-US" sz="2000" dirty="0"/>
              <a:t>层（决策层）对第</a:t>
            </a:r>
            <a:r>
              <a:rPr lang="en-US" altLang="zh-CN" sz="2000" dirty="0"/>
              <a:t>1</a:t>
            </a:r>
            <a:r>
              <a:rPr lang="zh-CN" altLang="en-US" sz="2000" dirty="0"/>
              <a:t>层（目标层）的权向量为：</a:t>
            </a:r>
            <a:endParaRPr lang="zh-CN" altLang="en-US" sz="2000" dirty="0"/>
          </a:p>
          <a:p>
            <a:pPr indent="457200">
              <a:lnSpc>
                <a:spcPct val="150000"/>
              </a:lnSpc>
            </a:pPr>
            <a:endParaRPr lang="en-US" altLang="zh-CN" sz="2000" dirty="0"/>
          </a:p>
        </p:txBody>
      </p:sp>
      <p:pic>
        <p:nvPicPr>
          <p:cNvPr id="3" name="图片 2"/>
          <p:cNvPicPr>
            <a:picLocks noChangeAspect="1"/>
          </p:cNvPicPr>
          <p:nvPr/>
        </p:nvPicPr>
        <p:blipFill>
          <a:blip r:embed="rId2"/>
          <a:stretch>
            <a:fillRect/>
          </a:stretch>
        </p:blipFill>
        <p:spPr>
          <a:xfrm>
            <a:off x="3582670" y="1831340"/>
            <a:ext cx="2621280" cy="419100"/>
          </a:xfrm>
          <a:prstGeom prst="rect">
            <a:avLst/>
          </a:prstGeom>
        </p:spPr>
      </p:pic>
      <p:sp>
        <p:nvSpPr>
          <p:cNvPr id="7" name="文本框 6"/>
          <p:cNvSpPr txBox="1"/>
          <p:nvPr/>
        </p:nvSpPr>
        <p:spPr>
          <a:xfrm>
            <a:off x="762000" y="2364740"/>
            <a:ext cx="7908925" cy="1014730"/>
          </a:xfrm>
          <a:prstGeom prst="rect">
            <a:avLst/>
          </a:prstGeom>
          <a:noFill/>
        </p:spPr>
        <p:txBody>
          <a:bodyPr wrap="square" rtlCol="0">
            <a:spAutoFit/>
          </a:bodyPr>
          <a:p>
            <a:pPr indent="457200">
              <a:lnSpc>
                <a:spcPct val="150000"/>
              </a:lnSpc>
            </a:pPr>
            <a:r>
              <a:rPr lang="zh-CN" altLang="en-US" sz="2000" dirty="0"/>
              <a:t>同样求第</a:t>
            </a:r>
            <a:r>
              <a:rPr lang="en-US" altLang="zh-CN" sz="2000" dirty="0"/>
              <a:t>3</a:t>
            </a:r>
            <a:r>
              <a:rPr lang="zh-CN" altLang="en-US" sz="2000" dirty="0"/>
              <a:t>层（方案层）对第</a:t>
            </a:r>
            <a:r>
              <a:rPr lang="en-US" altLang="zh-CN" sz="2000" dirty="0"/>
              <a:t>2</a:t>
            </a:r>
            <a:r>
              <a:rPr lang="zh-CN" altLang="en-US" sz="2000" dirty="0"/>
              <a:t>层每一元素的</a:t>
            </a:r>
            <a:r>
              <a:rPr lang="zh-CN" altLang="en-US" sz="2000" dirty="0"/>
              <a:t>权向量</a:t>
            </a:r>
            <a:endParaRPr lang="zh-CN" altLang="en-US" sz="2000" dirty="0"/>
          </a:p>
          <a:p>
            <a:pPr indent="457200">
              <a:lnSpc>
                <a:spcPct val="150000"/>
              </a:lnSpc>
            </a:pPr>
            <a:endParaRPr lang="en-US" altLang="zh-CN" sz="2000" dirty="0"/>
          </a:p>
        </p:txBody>
      </p:sp>
      <p:sp>
        <p:nvSpPr>
          <p:cNvPr id="8" name="文本框 7"/>
          <p:cNvSpPr txBox="1"/>
          <p:nvPr/>
        </p:nvSpPr>
        <p:spPr>
          <a:xfrm>
            <a:off x="838200" y="2747645"/>
            <a:ext cx="3046730" cy="1014730"/>
          </a:xfrm>
          <a:prstGeom prst="rect">
            <a:avLst/>
          </a:prstGeom>
          <a:noFill/>
        </p:spPr>
        <p:txBody>
          <a:bodyPr wrap="square" rtlCol="0">
            <a:spAutoFit/>
          </a:bodyPr>
          <a:p>
            <a:pPr indent="457200" algn="ctr">
              <a:lnSpc>
                <a:spcPct val="150000"/>
              </a:lnSpc>
            </a:pPr>
            <a:r>
              <a:rPr lang="zh-CN" altLang="en-US" sz="2000" dirty="0"/>
              <a:t>方案层对</a:t>
            </a:r>
            <a:r>
              <a:rPr lang="en-US" altLang="zh-CN" sz="2000" dirty="0"/>
              <a:t>C</a:t>
            </a:r>
            <a:r>
              <a:rPr lang="en-US" altLang="zh-CN" sz="2000" baseline="-25000" dirty="0"/>
              <a:t>1</a:t>
            </a:r>
            <a:r>
              <a:rPr lang="zh-CN" altLang="en-US" sz="2000" dirty="0"/>
              <a:t>（景色）的</a:t>
            </a:r>
            <a:r>
              <a:rPr lang="zh-CN" altLang="en-US" sz="2000" dirty="0"/>
              <a:t>判断矩阵</a:t>
            </a:r>
            <a:endParaRPr lang="zh-CN" altLang="en-US" sz="2000" dirty="0"/>
          </a:p>
        </p:txBody>
      </p:sp>
      <p:sp>
        <p:nvSpPr>
          <p:cNvPr id="9" name="文本框 8"/>
          <p:cNvSpPr txBox="1"/>
          <p:nvPr/>
        </p:nvSpPr>
        <p:spPr>
          <a:xfrm>
            <a:off x="4473575" y="2819400"/>
            <a:ext cx="2590165" cy="1014730"/>
          </a:xfrm>
          <a:prstGeom prst="rect">
            <a:avLst/>
          </a:prstGeom>
          <a:noFill/>
        </p:spPr>
        <p:txBody>
          <a:bodyPr wrap="square" rtlCol="0">
            <a:spAutoFit/>
          </a:bodyPr>
          <a:p>
            <a:pPr algn="ctr">
              <a:lnSpc>
                <a:spcPct val="150000"/>
              </a:lnSpc>
            </a:pPr>
            <a:r>
              <a:rPr lang="zh-CN" altLang="en-US" sz="2000" dirty="0"/>
              <a:t>方案层对</a:t>
            </a:r>
            <a:r>
              <a:rPr lang="en-US" altLang="zh-CN" sz="2000" dirty="0"/>
              <a:t>C</a:t>
            </a:r>
            <a:r>
              <a:rPr lang="en-US" altLang="zh-CN" sz="2000" baseline="-25000" dirty="0"/>
              <a:t>2</a:t>
            </a:r>
            <a:r>
              <a:rPr lang="zh-CN" altLang="en-US" sz="2000" dirty="0"/>
              <a:t>（</a:t>
            </a:r>
            <a:r>
              <a:rPr lang="zh-CN" altLang="en-US" sz="2000" dirty="0"/>
              <a:t>费用）的</a:t>
            </a:r>
            <a:r>
              <a:rPr lang="zh-CN" altLang="en-US" sz="2000" dirty="0"/>
              <a:t>判断矩阵</a:t>
            </a:r>
            <a:endParaRPr lang="zh-CN" altLang="en-US" sz="2000" dirty="0"/>
          </a:p>
        </p:txBody>
      </p:sp>
      <p:pic>
        <p:nvPicPr>
          <p:cNvPr id="10" name="图片 9"/>
          <p:cNvPicPr>
            <a:picLocks noChangeAspect="1"/>
          </p:cNvPicPr>
          <p:nvPr/>
        </p:nvPicPr>
        <p:blipFill>
          <a:blip r:embed="rId3"/>
          <a:stretch>
            <a:fillRect/>
          </a:stretch>
        </p:blipFill>
        <p:spPr>
          <a:xfrm>
            <a:off x="1295400" y="3762375"/>
            <a:ext cx="2354580" cy="1074420"/>
          </a:xfrm>
          <a:prstGeom prst="rect">
            <a:avLst/>
          </a:prstGeom>
        </p:spPr>
      </p:pic>
      <p:pic>
        <p:nvPicPr>
          <p:cNvPr id="11" name="图片 10"/>
          <p:cNvPicPr>
            <a:picLocks noChangeAspect="1"/>
          </p:cNvPicPr>
          <p:nvPr/>
        </p:nvPicPr>
        <p:blipFill>
          <a:blip r:embed="rId4"/>
          <a:stretch>
            <a:fillRect/>
          </a:stretch>
        </p:blipFill>
        <p:spPr>
          <a:xfrm>
            <a:off x="4572000" y="3749675"/>
            <a:ext cx="2240280" cy="1089660"/>
          </a:xfrm>
          <a:prstGeom prst="rect">
            <a:avLst/>
          </a:prstGeom>
        </p:spPr>
      </p:pic>
      <p:sp>
        <p:nvSpPr>
          <p:cNvPr id="12" name="文本框 11"/>
          <p:cNvSpPr txBox="1"/>
          <p:nvPr/>
        </p:nvSpPr>
        <p:spPr>
          <a:xfrm>
            <a:off x="-380365" y="4876800"/>
            <a:ext cx="3046730" cy="553085"/>
          </a:xfrm>
          <a:prstGeom prst="rect">
            <a:avLst/>
          </a:prstGeom>
          <a:noFill/>
        </p:spPr>
        <p:txBody>
          <a:bodyPr wrap="square" rtlCol="0">
            <a:spAutoFit/>
          </a:bodyPr>
          <a:p>
            <a:pPr indent="457200" algn="ctr">
              <a:lnSpc>
                <a:spcPct val="150000"/>
              </a:lnSpc>
            </a:pPr>
            <a:r>
              <a:rPr lang="zh-CN" altLang="en-US" sz="2000" dirty="0"/>
              <a:t>最大特征</a:t>
            </a:r>
            <a:r>
              <a:rPr lang="zh-CN" altLang="en-US" sz="2000" dirty="0"/>
              <a:t>根</a:t>
            </a:r>
            <a:endParaRPr lang="zh-CN" altLang="en-US" sz="2000" dirty="0"/>
          </a:p>
        </p:txBody>
      </p:sp>
      <p:sp>
        <p:nvSpPr>
          <p:cNvPr id="13" name="文本框 12"/>
          <p:cNvSpPr txBox="1"/>
          <p:nvPr/>
        </p:nvSpPr>
        <p:spPr>
          <a:xfrm>
            <a:off x="0" y="5469890"/>
            <a:ext cx="1783080" cy="553085"/>
          </a:xfrm>
          <a:prstGeom prst="rect">
            <a:avLst/>
          </a:prstGeom>
          <a:noFill/>
        </p:spPr>
        <p:txBody>
          <a:bodyPr wrap="square" rtlCol="0">
            <a:spAutoFit/>
          </a:bodyPr>
          <a:p>
            <a:pPr indent="457200" algn="ctr">
              <a:lnSpc>
                <a:spcPct val="150000"/>
              </a:lnSpc>
            </a:pPr>
            <a:r>
              <a:rPr lang="zh-CN" altLang="en-US" sz="2000" dirty="0"/>
              <a:t>权向量</a:t>
            </a:r>
            <a:endParaRPr lang="zh-CN" altLang="en-US" sz="2000" dirty="0"/>
          </a:p>
        </p:txBody>
      </p:sp>
      <p:pic>
        <p:nvPicPr>
          <p:cNvPr id="14" name="图片 13"/>
          <p:cNvPicPr>
            <a:picLocks noChangeAspect="1"/>
          </p:cNvPicPr>
          <p:nvPr/>
        </p:nvPicPr>
        <p:blipFill>
          <a:blip r:embed="rId5"/>
          <a:stretch>
            <a:fillRect/>
          </a:stretch>
        </p:blipFill>
        <p:spPr>
          <a:xfrm>
            <a:off x="2438400" y="5029200"/>
            <a:ext cx="388620" cy="358140"/>
          </a:xfrm>
          <a:prstGeom prst="rect">
            <a:avLst/>
          </a:prstGeom>
        </p:spPr>
      </p:pic>
      <p:pic>
        <p:nvPicPr>
          <p:cNvPr id="15" name="图片 14"/>
          <p:cNvPicPr>
            <a:picLocks noChangeAspect="1"/>
          </p:cNvPicPr>
          <p:nvPr/>
        </p:nvPicPr>
        <p:blipFill>
          <a:blip r:embed="rId6"/>
          <a:stretch>
            <a:fillRect/>
          </a:stretch>
        </p:blipFill>
        <p:spPr>
          <a:xfrm>
            <a:off x="2385060" y="5579745"/>
            <a:ext cx="495300" cy="342900"/>
          </a:xfrm>
          <a:prstGeom prst="rect">
            <a:avLst/>
          </a:prstGeom>
        </p:spPr>
      </p:pic>
      <p:pic>
        <p:nvPicPr>
          <p:cNvPr id="16" name="图片 15"/>
          <p:cNvPicPr>
            <a:picLocks noChangeAspect="1"/>
          </p:cNvPicPr>
          <p:nvPr/>
        </p:nvPicPr>
        <p:blipFill>
          <a:blip r:embed="rId7"/>
          <a:stretch>
            <a:fillRect/>
          </a:stretch>
        </p:blipFill>
        <p:spPr>
          <a:xfrm>
            <a:off x="5715000" y="5031105"/>
            <a:ext cx="365760" cy="373380"/>
          </a:xfrm>
          <a:prstGeom prst="rect">
            <a:avLst/>
          </a:prstGeom>
        </p:spPr>
      </p:pic>
      <p:pic>
        <p:nvPicPr>
          <p:cNvPr id="17" name="图片 16"/>
          <p:cNvPicPr>
            <a:picLocks noChangeAspect="1"/>
          </p:cNvPicPr>
          <p:nvPr/>
        </p:nvPicPr>
        <p:blipFill>
          <a:blip r:embed="rId8"/>
          <a:stretch>
            <a:fillRect/>
          </a:stretch>
        </p:blipFill>
        <p:spPr>
          <a:xfrm>
            <a:off x="5739130" y="5579110"/>
            <a:ext cx="464820" cy="342900"/>
          </a:xfrm>
          <a:prstGeom prst="rect">
            <a:avLst/>
          </a:prstGeom>
        </p:spPr>
      </p:pic>
      <p:sp>
        <p:nvSpPr>
          <p:cNvPr id="18" name="文本框 17"/>
          <p:cNvSpPr txBox="1"/>
          <p:nvPr/>
        </p:nvSpPr>
        <p:spPr>
          <a:xfrm>
            <a:off x="6705600" y="3004820"/>
            <a:ext cx="1783080" cy="553085"/>
          </a:xfrm>
          <a:prstGeom prst="rect">
            <a:avLst/>
          </a:prstGeom>
          <a:noFill/>
        </p:spPr>
        <p:txBody>
          <a:bodyPr wrap="square" rtlCol="0">
            <a:spAutoFit/>
          </a:bodyPr>
          <a:p>
            <a:pPr indent="457200" algn="ctr">
              <a:lnSpc>
                <a:spcPct val="150000"/>
              </a:lnSpc>
            </a:pPr>
            <a:r>
              <a:rPr lang="en-US" altLang="zh-CN" sz="2000" dirty="0"/>
              <a:t>...C</a:t>
            </a:r>
            <a:r>
              <a:rPr lang="en-US" altLang="zh-CN" sz="2000" baseline="-25000" dirty="0"/>
              <a:t>n</a:t>
            </a:r>
            <a:endParaRPr lang="en-US" altLang="zh-CN" sz="2000" baseline="-25000" dirty="0"/>
          </a:p>
        </p:txBody>
      </p:sp>
      <p:sp>
        <p:nvSpPr>
          <p:cNvPr id="19" name="文本框 18"/>
          <p:cNvSpPr txBox="1"/>
          <p:nvPr/>
        </p:nvSpPr>
        <p:spPr>
          <a:xfrm>
            <a:off x="6705600" y="3962400"/>
            <a:ext cx="1783080" cy="553085"/>
          </a:xfrm>
          <a:prstGeom prst="rect">
            <a:avLst/>
          </a:prstGeom>
          <a:noFill/>
        </p:spPr>
        <p:txBody>
          <a:bodyPr wrap="square" rtlCol="0">
            <a:spAutoFit/>
          </a:bodyPr>
          <a:p>
            <a:pPr indent="457200" algn="ctr">
              <a:lnSpc>
                <a:spcPct val="150000"/>
              </a:lnSpc>
            </a:pPr>
            <a:r>
              <a:rPr lang="en-US" altLang="zh-CN" sz="2000" dirty="0"/>
              <a:t>...B</a:t>
            </a:r>
            <a:r>
              <a:rPr lang="en-US" altLang="zh-CN" sz="2000" baseline="-25000" dirty="0"/>
              <a:t>n</a:t>
            </a:r>
            <a:endParaRPr lang="en-US" altLang="zh-CN" sz="2000" baseline="-25000" dirty="0"/>
          </a:p>
        </p:txBody>
      </p:sp>
      <p:pic>
        <p:nvPicPr>
          <p:cNvPr id="20" name="图片 19"/>
          <p:cNvPicPr>
            <a:picLocks noChangeAspect="1"/>
          </p:cNvPicPr>
          <p:nvPr/>
        </p:nvPicPr>
        <p:blipFill>
          <a:blip r:embed="rId9"/>
          <a:stretch>
            <a:fillRect/>
          </a:stretch>
        </p:blipFill>
        <p:spPr>
          <a:xfrm>
            <a:off x="7620000" y="5041265"/>
            <a:ext cx="601980" cy="358140"/>
          </a:xfrm>
          <a:prstGeom prst="rect">
            <a:avLst/>
          </a:prstGeom>
        </p:spPr>
      </p:pic>
      <p:pic>
        <p:nvPicPr>
          <p:cNvPr id="21" name="图片 20"/>
          <p:cNvPicPr>
            <a:picLocks noChangeAspect="1"/>
          </p:cNvPicPr>
          <p:nvPr/>
        </p:nvPicPr>
        <p:blipFill>
          <a:blip r:embed="rId10"/>
          <a:stretch>
            <a:fillRect/>
          </a:stretch>
        </p:blipFill>
        <p:spPr>
          <a:xfrm>
            <a:off x="7543800" y="5574665"/>
            <a:ext cx="777240" cy="342900"/>
          </a:xfrm>
          <a:prstGeom prst="rect">
            <a:avLst/>
          </a:prstGeom>
        </p:spPr>
      </p:pic>
    </p:spTree>
    <p:custDataLst>
      <p:tags r:id="rId11"/>
    </p:custData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16380"/>
            <a:ext cx="7908925" cy="4707890"/>
          </a:xfrm>
          <a:prstGeom prst="rect">
            <a:avLst/>
          </a:prstGeom>
          <a:noFill/>
        </p:spPr>
        <p:txBody>
          <a:bodyPr wrap="square" rtlCol="0">
            <a:spAutoFit/>
          </a:bodyPr>
          <a:p>
            <a:pPr algn="ctr">
              <a:lnSpc>
                <a:spcPct val="150000"/>
              </a:lnSpc>
            </a:pPr>
            <a:r>
              <a:rPr lang="zh-CN" altLang="en-US" sz="2000" dirty="0"/>
              <a:t>第</a:t>
            </a:r>
            <a:r>
              <a:rPr lang="en-US" altLang="zh-CN" sz="2000" dirty="0"/>
              <a:t>3</a:t>
            </a:r>
            <a:r>
              <a:rPr lang="zh-CN" altLang="en-US" sz="2000" dirty="0"/>
              <a:t>层对第</a:t>
            </a:r>
            <a:r>
              <a:rPr lang="en-US" altLang="zh-CN" sz="2000" dirty="0"/>
              <a:t>2</a:t>
            </a:r>
            <a:r>
              <a:rPr lang="zh-CN" altLang="en-US" sz="2000" dirty="0"/>
              <a:t>层的计算结果</a:t>
            </a:r>
            <a:endParaRPr lang="zh-CN" altLang="en-US" sz="2000" dirty="0"/>
          </a:p>
          <a:p>
            <a:pPr>
              <a:lnSpc>
                <a:spcPct val="150000"/>
              </a:lnSpc>
            </a:pPr>
            <a:endParaRPr lang="zh-CN" altLang="en-US" sz="2000" b="1"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r>
              <a:rPr lang="en-US" sz="2000" dirty="0"/>
              <a:t>RI=0.58</a:t>
            </a:r>
            <a:r>
              <a:rPr lang="zh-CN" altLang="en-US" sz="2000" dirty="0"/>
              <a:t>（</a:t>
            </a:r>
            <a:r>
              <a:rPr lang="en-US" altLang="zh-CN" sz="2000" dirty="0"/>
              <a:t>n=3</a:t>
            </a:r>
            <a:r>
              <a:rPr lang="zh-CN" altLang="en-US" sz="2000" dirty="0"/>
              <a:t>）</a:t>
            </a:r>
            <a:r>
              <a:rPr lang="en-US" altLang="zh-CN" sz="2000" dirty="0"/>
              <a:t>,CI</a:t>
            </a:r>
            <a:r>
              <a:rPr lang="en-US" altLang="zh-CN" sz="2000" baseline="-25000" dirty="0"/>
              <a:t>k</a:t>
            </a:r>
            <a:r>
              <a:rPr lang="zh-CN" altLang="en-US" sz="2000" dirty="0"/>
              <a:t>均可通过一致性</a:t>
            </a:r>
            <a:r>
              <a:rPr lang="zh-CN" altLang="en-US" sz="2000" dirty="0"/>
              <a:t>检验</a:t>
            </a:r>
            <a:endParaRPr lang="zh-CN" altLang="en-US" sz="2000" dirty="0"/>
          </a:p>
          <a:p>
            <a:pPr indent="457200">
              <a:lnSpc>
                <a:spcPct val="150000"/>
              </a:lnSpc>
            </a:pPr>
            <a:r>
              <a:rPr lang="zh-CN" altLang="en-US" sz="2000" dirty="0"/>
              <a:t>方案</a:t>
            </a:r>
            <a:r>
              <a:rPr lang="en-US" altLang="zh-CN" sz="2000" dirty="0"/>
              <a:t>P1</a:t>
            </a:r>
            <a:r>
              <a:rPr lang="zh-CN" altLang="en-US" sz="2000" dirty="0"/>
              <a:t>对目标的组合权重为</a:t>
            </a:r>
            <a:r>
              <a:rPr lang="en-US" altLang="zh-CN" sz="2000" dirty="0"/>
              <a:t>0.595</a:t>
            </a:r>
            <a:r>
              <a:rPr lang="zh-CN" altLang="en-US" sz="2000" dirty="0"/>
              <a:t>×</a:t>
            </a:r>
            <a:r>
              <a:rPr lang="en-US" altLang="zh-CN" sz="2000" dirty="0"/>
              <a:t>0.263+...=0.300</a:t>
            </a:r>
            <a:endParaRPr lang="en-US" altLang="zh-CN" sz="2000" dirty="0"/>
          </a:p>
          <a:p>
            <a:pPr indent="457200">
              <a:lnSpc>
                <a:spcPct val="150000"/>
              </a:lnSpc>
            </a:pPr>
            <a:r>
              <a:rPr lang="zh-CN" altLang="en-US" sz="2000" dirty="0"/>
              <a:t>方案层对目标的组合权向量为</a:t>
            </a:r>
            <a:r>
              <a:rPr lang="en-US" altLang="zh-CN" sz="2000" dirty="0"/>
              <a:t>(0.300,0.246,0.456)</a:t>
            </a:r>
            <a:r>
              <a:rPr lang="en-US" altLang="zh-CN" sz="2000" baseline="30000" dirty="0"/>
              <a:t>T</a:t>
            </a:r>
            <a:endParaRPr lang="en-US" altLang="zh-CN" sz="2000" baseline="30000" dirty="0"/>
          </a:p>
        </p:txBody>
      </p:sp>
      <p:graphicFrame>
        <p:nvGraphicFramePr>
          <p:cNvPr id="3" name="表格 2"/>
          <p:cNvGraphicFramePr/>
          <p:nvPr>
            <p:custDataLst>
              <p:tags r:id="rId2"/>
            </p:custDataLst>
          </p:nvPr>
        </p:nvGraphicFramePr>
        <p:xfrm>
          <a:off x="685800" y="2209800"/>
          <a:ext cx="6400165" cy="2286000"/>
        </p:xfrm>
        <a:graphic>
          <a:graphicData uri="http://schemas.openxmlformats.org/drawingml/2006/table">
            <a:tbl>
              <a:tblPr firstRow="1" bandRow="1">
                <a:tableStyleId>{5940675A-B579-460E-94D1-54222C63F5DA}</a:tableStyleId>
              </a:tblPr>
              <a:tblGrid>
                <a:gridCol w="1066165"/>
                <a:gridCol w="1066165"/>
                <a:gridCol w="1066165"/>
                <a:gridCol w="1066165"/>
                <a:gridCol w="1066165"/>
                <a:gridCol w="1066165"/>
              </a:tblGrid>
              <a:tr h="381000">
                <a:tc>
                  <a:txBody>
                    <a:bodyPr/>
                    <a:p>
                      <a:pPr algn="ctr">
                        <a:buNone/>
                      </a:pPr>
                      <a:r>
                        <a:rPr lang="en-US" altLang="zh-CN"/>
                        <a:t>k</a:t>
                      </a:r>
                      <a:endParaRPr lang="en-US" altLang="zh-CN"/>
                    </a:p>
                  </a:txBody>
                  <a:tcPr>
                    <a:lnL>
                      <a:noFill/>
                    </a:lnL>
                    <a:lnT w="12700">
                      <a:solidFill>
                        <a:schemeClr val="tx1"/>
                      </a:solidFill>
                      <a:prstDash val="solid"/>
                    </a:lnT>
                    <a:lnB w="12700" cmpd="sng">
                      <a:solidFill>
                        <a:schemeClr val="tx1"/>
                      </a:solidFill>
                      <a:prstDash val="solid"/>
                    </a:lnB>
                  </a:tcPr>
                </a:tc>
                <a:tc>
                  <a:txBody>
                    <a:bodyPr/>
                    <a:p>
                      <a:pPr algn="ctr">
                        <a:buNone/>
                      </a:pPr>
                      <a:r>
                        <a:rPr lang="en-US" altLang="zh-CN"/>
                        <a:t>1</a:t>
                      </a:r>
                      <a:endParaRPr lang="en-US" altLang="zh-CN"/>
                    </a:p>
                  </a:txBody>
                  <a:tcPr>
                    <a:lnR>
                      <a:noFill/>
                    </a:lnR>
                    <a:lnT w="12700">
                      <a:solidFill>
                        <a:schemeClr val="tx1"/>
                      </a:solidFill>
                      <a:prstDash val="solid"/>
                    </a:lnT>
                    <a:lnB w="12700">
                      <a:solidFill>
                        <a:schemeClr val="tx1"/>
                      </a:solidFill>
                      <a:prstDash val="solid"/>
                    </a:lnB>
                  </a:tcPr>
                </a:tc>
                <a:tc>
                  <a:txBody>
                    <a:bodyPr/>
                    <a:p>
                      <a:pPr algn="ctr">
                        <a:buNone/>
                      </a:pPr>
                      <a:r>
                        <a:rPr lang="en-US" altLang="zh-CN"/>
                        <a:t>2</a:t>
                      </a:r>
                      <a:endParaRPr lang="en-US" altLang="zh-CN"/>
                    </a:p>
                  </a:txBody>
                  <a:tcPr>
                    <a:lnL>
                      <a:noFill/>
                    </a:lnL>
                    <a:lnR>
                      <a:noFill/>
                    </a:lnR>
                    <a:lnT w="12700">
                      <a:solidFill>
                        <a:schemeClr val="tx1"/>
                      </a:solidFill>
                      <a:prstDash val="solid"/>
                    </a:lnT>
                    <a:lnB w="12700">
                      <a:solidFill>
                        <a:schemeClr val="tx1"/>
                      </a:solidFill>
                      <a:prstDash val="solid"/>
                    </a:lnB>
                  </a:tcPr>
                </a:tc>
                <a:tc>
                  <a:txBody>
                    <a:bodyPr/>
                    <a:p>
                      <a:pPr algn="ctr">
                        <a:buNone/>
                      </a:pPr>
                      <a:r>
                        <a:rPr lang="en-US" altLang="zh-CN"/>
                        <a:t>3</a:t>
                      </a:r>
                      <a:endParaRPr lang="en-US" altLang="zh-CN"/>
                    </a:p>
                  </a:txBody>
                  <a:tcPr>
                    <a:lnL>
                      <a:noFill/>
                    </a:lnL>
                    <a:lnR>
                      <a:noFill/>
                    </a:lnR>
                    <a:lnT w="12700">
                      <a:solidFill>
                        <a:schemeClr val="tx1"/>
                      </a:solidFill>
                      <a:prstDash val="solid"/>
                    </a:lnT>
                    <a:lnB w="12700">
                      <a:solidFill>
                        <a:schemeClr val="tx1"/>
                      </a:solidFill>
                      <a:prstDash val="solid"/>
                    </a:lnB>
                  </a:tcPr>
                </a:tc>
                <a:tc>
                  <a:txBody>
                    <a:bodyPr/>
                    <a:p>
                      <a:pPr algn="ctr">
                        <a:buNone/>
                      </a:pPr>
                      <a:r>
                        <a:rPr lang="en-US" altLang="zh-CN"/>
                        <a:t>4</a:t>
                      </a:r>
                      <a:endParaRPr lang="en-US" altLang="zh-CN"/>
                    </a:p>
                  </a:txBody>
                  <a:tcPr>
                    <a:lnL>
                      <a:noFill/>
                    </a:lnL>
                    <a:lnR>
                      <a:noFill/>
                    </a:lnR>
                    <a:lnT w="12700">
                      <a:solidFill>
                        <a:schemeClr val="tx1"/>
                      </a:solidFill>
                      <a:prstDash val="solid"/>
                    </a:lnT>
                    <a:lnB w="12700">
                      <a:solidFill>
                        <a:schemeClr val="tx1"/>
                      </a:solidFill>
                      <a:prstDash val="solid"/>
                    </a:lnB>
                  </a:tcPr>
                </a:tc>
                <a:tc>
                  <a:txBody>
                    <a:bodyPr/>
                    <a:p>
                      <a:pPr algn="ctr">
                        <a:buNone/>
                      </a:pPr>
                      <a:r>
                        <a:rPr lang="en-US" altLang="zh-CN"/>
                        <a:t>5</a:t>
                      </a:r>
                      <a:endParaRPr lang="en-US" altLang="zh-CN"/>
                    </a:p>
                  </a:txBody>
                  <a:tcPr>
                    <a:lnL>
                      <a:noFill/>
                    </a:lnL>
                    <a:lnR>
                      <a:noFill/>
                    </a:lnR>
                    <a:lnT w="12700">
                      <a:solidFill>
                        <a:schemeClr val="tx1"/>
                      </a:solidFill>
                      <a:prstDash val="solid"/>
                    </a:lnT>
                    <a:lnB w="12700">
                      <a:solidFill>
                        <a:schemeClr val="tx1"/>
                      </a:solidFill>
                      <a:prstDash val="solid"/>
                    </a:lnB>
                  </a:tcPr>
                </a:tc>
              </a:tr>
              <a:tr h="381000">
                <a:tc rowSpan="3">
                  <a:txBody>
                    <a:bodyPr/>
                    <a:p>
                      <a:pPr algn="ctr">
                        <a:buNone/>
                      </a:pPr>
                      <a:endParaRPr lang="en-US" altLang="zh-CN"/>
                    </a:p>
                    <a:p>
                      <a:pPr algn="ctr">
                        <a:buNone/>
                      </a:pPr>
                      <a:endParaRPr lang="en-US" altLang="zh-CN"/>
                    </a:p>
                    <a:p>
                      <a:pPr algn="ctr">
                        <a:buNone/>
                      </a:pPr>
                      <a:r>
                        <a:rPr lang="en-US" altLang="zh-CN"/>
                        <a:t>w</a:t>
                      </a:r>
                      <a:r>
                        <a:rPr lang="en-US" altLang="zh-CN" baseline="-25000"/>
                        <a:t>k</a:t>
                      </a:r>
                      <a:r>
                        <a:rPr lang="en-US" altLang="zh-CN" baseline="30000"/>
                        <a:t>(3)</a:t>
                      </a:r>
                      <a:endParaRPr lang="en-US" altLang="zh-CN" baseline="-25000"/>
                    </a:p>
                  </a:txBody>
                  <a:tcPr>
                    <a:lnL>
                      <a:noFill/>
                    </a:lnL>
                    <a:lnT w="12700" cmpd="sng">
                      <a:solidFill>
                        <a:schemeClr val="tx1"/>
                      </a:solidFill>
                      <a:prstDash val="solid"/>
                    </a:lnT>
                    <a:lnB w="12700" cmpd="sng">
                      <a:solidFill>
                        <a:schemeClr val="tx1"/>
                      </a:solidFill>
                      <a:prstDash val="solid"/>
                    </a:lnB>
                  </a:tcPr>
                </a:tc>
                <a:tc>
                  <a:txBody>
                    <a:bodyPr/>
                    <a:p>
                      <a:pPr algn="ctr">
                        <a:buNone/>
                      </a:pPr>
                      <a:r>
                        <a:rPr lang="en-US" altLang="zh-CN"/>
                        <a:t>0.595</a:t>
                      </a:r>
                      <a:endParaRPr lang="en-US" altLang="zh-CN"/>
                    </a:p>
                  </a:txBody>
                  <a:tcPr>
                    <a:lnR>
                      <a:noFill/>
                    </a:lnR>
                    <a:lnT w="12700">
                      <a:solidFill>
                        <a:schemeClr val="tx1"/>
                      </a:solidFill>
                      <a:prstDash val="solid"/>
                    </a:lnT>
                    <a:lnB>
                      <a:noFill/>
                    </a:lnB>
                  </a:tcPr>
                </a:tc>
                <a:tc>
                  <a:txBody>
                    <a:bodyPr/>
                    <a:p>
                      <a:pPr algn="ctr">
                        <a:buNone/>
                      </a:pPr>
                      <a:r>
                        <a:rPr lang="en-US" altLang="zh-CN"/>
                        <a:t>0.082</a:t>
                      </a:r>
                      <a:endParaRPr lang="en-US" altLang="zh-CN"/>
                    </a:p>
                  </a:txBody>
                  <a:tcPr>
                    <a:lnL>
                      <a:noFill/>
                    </a:lnL>
                    <a:lnR>
                      <a:noFill/>
                    </a:lnR>
                    <a:lnT w="12700">
                      <a:solidFill>
                        <a:schemeClr val="tx1"/>
                      </a:solidFill>
                      <a:prstDash val="solid"/>
                    </a:lnT>
                    <a:lnB>
                      <a:noFill/>
                    </a:lnB>
                  </a:tcPr>
                </a:tc>
                <a:tc>
                  <a:txBody>
                    <a:bodyPr/>
                    <a:p>
                      <a:pPr algn="ctr">
                        <a:buNone/>
                      </a:pPr>
                      <a:r>
                        <a:rPr lang="en-US" altLang="zh-CN"/>
                        <a:t>0.429</a:t>
                      </a:r>
                      <a:endParaRPr lang="en-US" altLang="zh-CN"/>
                    </a:p>
                  </a:txBody>
                  <a:tcPr>
                    <a:lnL>
                      <a:noFill/>
                    </a:lnL>
                    <a:lnR>
                      <a:noFill/>
                    </a:lnR>
                    <a:lnT w="12700">
                      <a:solidFill>
                        <a:schemeClr val="tx1"/>
                      </a:solidFill>
                      <a:prstDash val="solid"/>
                    </a:lnT>
                    <a:lnB>
                      <a:noFill/>
                    </a:lnB>
                  </a:tcPr>
                </a:tc>
                <a:tc>
                  <a:txBody>
                    <a:bodyPr/>
                    <a:p>
                      <a:pPr algn="ctr">
                        <a:buNone/>
                      </a:pPr>
                      <a:r>
                        <a:rPr lang="en-US" altLang="zh-CN"/>
                        <a:t>0.633</a:t>
                      </a:r>
                      <a:endParaRPr lang="en-US" altLang="zh-CN"/>
                    </a:p>
                  </a:txBody>
                  <a:tcPr>
                    <a:lnL>
                      <a:noFill/>
                    </a:lnL>
                    <a:lnR>
                      <a:noFill/>
                    </a:lnR>
                    <a:lnT w="12700">
                      <a:solidFill>
                        <a:schemeClr val="tx1"/>
                      </a:solidFill>
                      <a:prstDash val="solid"/>
                    </a:lnT>
                    <a:lnB>
                      <a:noFill/>
                    </a:lnB>
                  </a:tcPr>
                </a:tc>
                <a:tc>
                  <a:txBody>
                    <a:bodyPr/>
                    <a:p>
                      <a:pPr algn="ctr">
                        <a:buNone/>
                      </a:pPr>
                      <a:r>
                        <a:rPr lang="en-US" altLang="zh-CN"/>
                        <a:t>0.166</a:t>
                      </a:r>
                      <a:endParaRPr lang="en-US" altLang="zh-CN"/>
                    </a:p>
                  </a:txBody>
                  <a:tcPr>
                    <a:lnL>
                      <a:noFill/>
                    </a:lnL>
                    <a:lnR>
                      <a:noFill/>
                    </a:lnR>
                    <a:lnT w="12700">
                      <a:solidFill>
                        <a:schemeClr val="tx1"/>
                      </a:solidFill>
                      <a:prstDash val="solid"/>
                    </a:lnT>
                    <a:lnB>
                      <a:noFill/>
                    </a:lnB>
                  </a:tcPr>
                </a:tc>
              </a:tr>
              <a:tr h="381000">
                <a:tc vMerge="1">
                  <a:tcPr>
                    <a:lnL>
                      <a:noFill/>
                    </a:lnL>
                  </a:tcPr>
                </a:tc>
                <a:tc>
                  <a:txBody>
                    <a:bodyPr/>
                    <a:p>
                      <a:pPr algn="ctr">
                        <a:buNone/>
                      </a:pPr>
                      <a:r>
                        <a:rPr lang="en-US" altLang="zh-CN"/>
                        <a:t>0.277</a:t>
                      </a:r>
                      <a:endParaRPr lang="en-US" altLang="zh-CN"/>
                    </a:p>
                  </a:txBody>
                  <a:tcPr>
                    <a:lnR>
                      <a:noFill/>
                    </a:lnR>
                    <a:lnT>
                      <a:noFill/>
                    </a:lnT>
                    <a:lnB>
                      <a:noFill/>
                    </a:lnB>
                  </a:tcPr>
                </a:tc>
                <a:tc>
                  <a:txBody>
                    <a:bodyPr/>
                    <a:p>
                      <a:pPr algn="ctr">
                        <a:buNone/>
                      </a:pPr>
                      <a:r>
                        <a:rPr lang="en-US" altLang="zh-CN"/>
                        <a:t>0.236</a:t>
                      </a:r>
                      <a:endParaRPr lang="en-US" altLang="zh-CN"/>
                    </a:p>
                  </a:txBody>
                  <a:tcPr>
                    <a:lnL>
                      <a:noFill/>
                    </a:lnL>
                    <a:lnR>
                      <a:noFill/>
                    </a:lnR>
                    <a:lnT>
                      <a:noFill/>
                    </a:lnT>
                    <a:lnB>
                      <a:noFill/>
                    </a:lnB>
                  </a:tcPr>
                </a:tc>
                <a:tc>
                  <a:txBody>
                    <a:bodyPr/>
                    <a:p>
                      <a:pPr algn="ctr">
                        <a:buNone/>
                      </a:pPr>
                      <a:r>
                        <a:rPr lang="en-US" altLang="zh-CN"/>
                        <a:t>0.429</a:t>
                      </a:r>
                      <a:endParaRPr lang="en-US" altLang="zh-CN"/>
                    </a:p>
                  </a:txBody>
                  <a:tcPr>
                    <a:lnL>
                      <a:noFill/>
                    </a:lnL>
                    <a:lnR>
                      <a:noFill/>
                    </a:lnR>
                    <a:lnT>
                      <a:noFill/>
                    </a:lnT>
                    <a:lnB>
                      <a:noFill/>
                    </a:lnB>
                  </a:tcPr>
                </a:tc>
                <a:tc>
                  <a:txBody>
                    <a:bodyPr/>
                    <a:p>
                      <a:pPr algn="ctr">
                        <a:buNone/>
                      </a:pPr>
                      <a:r>
                        <a:rPr lang="en-US" altLang="zh-CN"/>
                        <a:t>0.193</a:t>
                      </a:r>
                      <a:endParaRPr lang="en-US" altLang="zh-CN"/>
                    </a:p>
                  </a:txBody>
                  <a:tcPr>
                    <a:lnL>
                      <a:noFill/>
                    </a:lnL>
                    <a:lnR>
                      <a:noFill/>
                    </a:lnR>
                    <a:lnT>
                      <a:noFill/>
                    </a:lnT>
                    <a:lnB>
                      <a:noFill/>
                    </a:lnB>
                  </a:tcPr>
                </a:tc>
                <a:tc>
                  <a:txBody>
                    <a:bodyPr/>
                    <a:p>
                      <a:pPr algn="ctr">
                        <a:buNone/>
                      </a:pPr>
                      <a:r>
                        <a:rPr lang="en-US" altLang="zh-CN"/>
                        <a:t>0.166</a:t>
                      </a:r>
                      <a:endParaRPr lang="en-US" altLang="zh-CN"/>
                    </a:p>
                  </a:txBody>
                  <a:tcPr>
                    <a:lnL>
                      <a:noFill/>
                    </a:lnL>
                    <a:lnR>
                      <a:noFill/>
                    </a:lnR>
                    <a:lnT>
                      <a:noFill/>
                    </a:lnT>
                    <a:lnB>
                      <a:noFill/>
                    </a:lnB>
                  </a:tcPr>
                </a:tc>
              </a:tr>
              <a:tr h="381000">
                <a:tc vMerge="1">
                  <a:tcPr>
                    <a:lnL>
                      <a:noFill/>
                    </a:lnL>
                    <a:lnB w="12700" cmpd="sng">
                      <a:solidFill>
                        <a:schemeClr val="tx1"/>
                      </a:solidFill>
                      <a:prstDash val="solid"/>
                    </a:lnB>
                  </a:tcPr>
                </a:tc>
                <a:tc>
                  <a:txBody>
                    <a:bodyPr/>
                    <a:p>
                      <a:pPr algn="ctr">
                        <a:buNone/>
                      </a:pPr>
                      <a:r>
                        <a:rPr lang="en-US" altLang="zh-CN"/>
                        <a:t>0.129</a:t>
                      </a:r>
                      <a:endParaRPr lang="en-US" altLang="zh-CN"/>
                    </a:p>
                  </a:txBody>
                  <a:tcPr>
                    <a:lnR>
                      <a:noFill/>
                    </a:lnR>
                    <a:lnT>
                      <a:noFill/>
                    </a:lnT>
                    <a:lnB w="12700">
                      <a:solidFill>
                        <a:schemeClr val="tx1"/>
                      </a:solidFill>
                      <a:prstDash val="solid"/>
                    </a:lnB>
                  </a:tcPr>
                </a:tc>
                <a:tc>
                  <a:txBody>
                    <a:bodyPr/>
                    <a:p>
                      <a:pPr algn="ctr">
                        <a:buNone/>
                      </a:pPr>
                      <a:r>
                        <a:rPr lang="en-US" altLang="zh-CN"/>
                        <a:t>0.682</a:t>
                      </a:r>
                      <a:endParaRPr lang="en-US" altLang="zh-CN"/>
                    </a:p>
                  </a:txBody>
                  <a:tcPr>
                    <a:lnL>
                      <a:noFill/>
                    </a:lnL>
                    <a:lnR>
                      <a:noFill/>
                    </a:lnR>
                    <a:lnT>
                      <a:noFill/>
                    </a:lnT>
                    <a:lnB w="12700">
                      <a:solidFill>
                        <a:schemeClr val="tx1"/>
                      </a:solidFill>
                      <a:prstDash val="solid"/>
                    </a:lnB>
                  </a:tcPr>
                </a:tc>
                <a:tc>
                  <a:txBody>
                    <a:bodyPr/>
                    <a:p>
                      <a:pPr algn="ctr">
                        <a:buNone/>
                      </a:pPr>
                      <a:r>
                        <a:rPr lang="en-US" altLang="zh-CN"/>
                        <a:t>0.142</a:t>
                      </a:r>
                      <a:endParaRPr lang="en-US" altLang="zh-CN"/>
                    </a:p>
                  </a:txBody>
                  <a:tcPr>
                    <a:lnL>
                      <a:noFill/>
                    </a:lnL>
                    <a:lnR>
                      <a:noFill/>
                    </a:lnR>
                    <a:lnT>
                      <a:noFill/>
                    </a:lnT>
                    <a:lnB w="12700">
                      <a:solidFill>
                        <a:schemeClr val="tx1"/>
                      </a:solidFill>
                      <a:prstDash val="solid"/>
                    </a:lnB>
                  </a:tcPr>
                </a:tc>
                <a:tc>
                  <a:txBody>
                    <a:bodyPr/>
                    <a:p>
                      <a:pPr algn="ctr">
                        <a:buNone/>
                      </a:pPr>
                      <a:r>
                        <a:rPr lang="en-US" altLang="zh-CN"/>
                        <a:t>0.175</a:t>
                      </a:r>
                      <a:endParaRPr lang="en-US" altLang="zh-CN"/>
                    </a:p>
                  </a:txBody>
                  <a:tcPr>
                    <a:lnL>
                      <a:noFill/>
                    </a:lnL>
                    <a:lnR>
                      <a:noFill/>
                    </a:lnR>
                    <a:lnT>
                      <a:noFill/>
                    </a:lnT>
                    <a:lnB w="12700">
                      <a:solidFill>
                        <a:schemeClr val="tx1"/>
                      </a:solidFill>
                      <a:prstDash val="solid"/>
                    </a:lnB>
                  </a:tcPr>
                </a:tc>
                <a:tc>
                  <a:txBody>
                    <a:bodyPr/>
                    <a:p>
                      <a:pPr algn="ctr">
                        <a:buNone/>
                      </a:pPr>
                      <a:r>
                        <a:rPr lang="en-US" altLang="zh-CN"/>
                        <a:t>0.668</a:t>
                      </a:r>
                      <a:endParaRPr lang="en-US" altLang="zh-CN"/>
                    </a:p>
                  </a:txBody>
                  <a:tcPr>
                    <a:lnL>
                      <a:noFill/>
                    </a:lnL>
                    <a:lnR>
                      <a:noFill/>
                    </a:lnR>
                    <a:lnT>
                      <a:noFill/>
                    </a:lnT>
                    <a:lnB w="12700">
                      <a:solidFill>
                        <a:schemeClr val="tx1"/>
                      </a:solidFill>
                      <a:prstDash val="solid"/>
                    </a:lnB>
                  </a:tcPr>
                </a:tc>
              </a:tr>
              <a:tr h="381000">
                <a:tc>
                  <a:txBody>
                    <a:bodyPr/>
                    <a:p>
                      <a:pPr algn="ctr">
                        <a:buNone/>
                      </a:pPr>
                      <a:endParaRPr lang="zh-CN" altLang="en-US"/>
                    </a:p>
                  </a:txBody>
                  <a:tcPr>
                    <a:lnL>
                      <a:noFill/>
                    </a:lnL>
                    <a:lnT w="12700" cmpd="sng">
                      <a:solidFill>
                        <a:schemeClr val="tx1"/>
                      </a:solidFill>
                      <a:prstDash val="solid"/>
                    </a:lnT>
                    <a:lnB w="12700" cmpd="sng">
                      <a:solidFill>
                        <a:schemeClr val="tx1"/>
                      </a:solidFill>
                      <a:prstDash val="solid"/>
                    </a:lnB>
                  </a:tcPr>
                </a:tc>
                <a:tc>
                  <a:txBody>
                    <a:bodyPr/>
                    <a:p>
                      <a:pPr algn="ctr">
                        <a:buNone/>
                      </a:pPr>
                      <a:r>
                        <a:rPr lang="en-US" altLang="zh-CN"/>
                        <a:t>3.005</a:t>
                      </a:r>
                      <a:endParaRPr lang="en-US" altLang="zh-CN"/>
                    </a:p>
                  </a:txBody>
                  <a:tcPr>
                    <a:lnR>
                      <a:noFill/>
                    </a:lnR>
                    <a:lnT w="12700">
                      <a:solidFill>
                        <a:schemeClr val="tx1"/>
                      </a:solidFill>
                      <a:prstDash val="solid"/>
                    </a:lnT>
                    <a:lnB w="12700">
                      <a:solidFill>
                        <a:schemeClr val="tx1"/>
                      </a:solidFill>
                      <a:prstDash val="solid"/>
                    </a:lnB>
                  </a:tcPr>
                </a:tc>
                <a:tc>
                  <a:txBody>
                    <a:bodyPr/>
                    <a:p>
                      <a:pPr algn="ctr">
                        <a:buNone/>
                      </a:pPr>
                      <a:r>
                        <a:rPr lang="en-US" altLang="zh-CN"/>
                        <a:t>3.002</a:t>
                      </a:r>
                      <a:endParaRPr lang="en-US" altLang="zh-CN"/>
                    </a:p>
                  </a:txBody>
                  <a:tcPr>
                    <a:lnL>
                      <a:noFill/>
                    </a:lnL>
                    <a:lnR>
                      <a:noFill/>
                    </a:lnR>
                    <a:lnT w="12700">
                      <a:solidFill>
                        <a:schemeClr val="tx1"/>
                      </a:solidFill>
                      <a:prstDash val="solid"/>
                    </a:lnT>
                    <a:lnB w="12700">
                      <a:solidFill>
                        <a:schemeClr val="tx1"/>
                      </a:solidFill>
                      <a:prstDash val="solid"/>
                    </a:lnB>
                  </a:tcPr>
                </a:tc>
                <a:tc>
                  <a:txBody>
                    <a:bodyPr/>
                    <a:p>
                      <a:pPr algn="ctr">
                        <a:buNone/>
                      </a:pPr>
                      <a:r>
                        <a:rPr lang="en-US" altLang="zh-CN"/>
                        <a:t>3</a:t>
                      </a:r>
                      <a:endParaRPr lang="en-US" altLang="zh-CN"/>
                    </a:p>
                  </a:txBody>
                  <a:tcPr>
                    <a:lnL>
                      <a:noFill/>
                    </a:lnL>
                    <a:lnR>
                      <a:noFill/>
                    </a:lnR>
                    <a:lnT w="12700">
                      <a:solidFill>
                        <a:schemeClr val="tx1"/>
                      </a:solidFill>
                      <a:prstDash val="solid"/>
                    </a:lnT>
                    <a:lnB w="12700">
                      <a:solidFill>
                        <a:schemeClr val="tx1"/>
                      </a:solidFill>
                      <a:prstDash val="solid"/>
                    </a:lnB>
                  </a:tcPr>
                </a:tc>
                <a:tc>
                  <a:txBody>
                    <a:bodyPr/>
                    <a:p>
                      <a:pPr algn="ctr">
                        <a:buNone/>
                      </a:pPr>
                      <a:r>
                        <a:rPr lang="en-US" altLang="zh-CN"/>
                        <a:t>3.009</a:t>
                      </a:r>
                      <a:endParaRPr lang="en-US" altLang="zh-CN"/>
                    </a:p>
                  </a:txBody>
                  <a:tcPr>
                    <a:lnL>
                      <a:noFill/>
                    </a:lnL>
                    <a:lnR>
                      <a:noFill/>
                    </a:lnR>
                    <a:lnT w="12700">
                      <a:solidFill>
                        <a:schemeClr val="tx1"/>
                      </a:solidFill>
                      <a:prstDash val="solid"/>
                    </a:lnT>
                    <a:lnB w="12700">
                      <a:solidFill>
                        <a:schemeClr val="tx1"/>
                      </a:solidFill>
                      <a:prstDash val="solid"/>
                    </a:lnB>
                  </a:tcPr>
                </a:tc>
                <a:tc>
                  <a:txBody>
                    <a:bodyPr/>
                    <a:p>
                      <a:pPr algn="ctr">
                        <a:buNone/>
                      </a:pPr>
                      <a:r>
                        <a:rPr lang="en-US" altLang="zh-CN"/>
                        <a:t>3</a:t>
                      </a:r>
                      <a:endParaRPr lang="en-US" altLang="zh-CN"/>
                    </a:p>
                  </a:txBody>
                  <a:tcPr>
                    <a:lnL>
                      <a:noFill/>
                    </a:lnL>
                    <a:lnR>
                      <a:noFill/>
                    </a:lnR>
                    <a:lnT w="12700">
                      <a:solidFill>
                        <a:schemeClr val="tx1"/>
                      </a:solidFill>
                      <a:prstDash val="solid"/>
                    </a:lnT>
                    <a:lnB w="12700">
                      <a:solidFill>
                        <a:schemeClr val="tx1"/>
                      </a:solidFill>
                      <a:prstDash val="solid"/>
                    </a:lnB>
                  </a:tcPr>
                </a:tc>
              </a:tr>
              <a:tr h="381000">
                <a:tc>
                  <a:txBody>
                    <a:bodyPr/>
                    <a:p>
                      <a:pPr algn="ctr">
                        <a:buNone/>
                      </a:pPr>
                      <a:r>
                        <a:rPr lang="en-US" altLang="zh-CN"/>
                        <a:t>CI</a:t>
                      </a:r>
                      <a:r>
                        <a:rPr lang="en-US" altLang="zh-CN" baseline="-25000"/>
                        <a:t>k</a:t>
                      </a:r>
                      <a:endParaRPr lang="en-US" altLang="zh-CN" baseline="-25000"/>
                    </a:p>
                  </a:txBody>
                  <a:tcPr>
                    <a:lnL>
                      <a:noFill/>
                    </a:lnL>
                    <a:lnT w="12700" cmpd="sng">
                      <a:solidFill>
                        <a:schemeClr val="tx1"/>
                      </a:solidFill>
                      <a:prstDash val="solid"/>
                    </a:lnT>
                    <a:lnB w="12700">
                      <a:solidFill>
                        <a:schemeClr val="tx1"/>
                      </a:solidFill>
                      <a:prstDash val="solid"/>
                    </a:lnB>
                  </a:tcPr>
                </a:tc>
                <a:tc>
                  <a:txBody>
                    <a:bodyPr/>
                    <a:p>
                      <a:pPr algn="ctr">
                        <a:buNone/>
                      </a:pPr>
                      <a:r>
                        <a:rPr lang="en-US" altLang="zh-CN"/>
                        <a:t>0.003</a:t>
                      </a:r>
                      <a:endParaRPr lang="en-US" altLang="zh-CN"/>
                    </a:p>
                  </a:txBody>
                  <a:tcPr>
                    <a:lnR>
                      <a:noFill/>
                    </a:lnR>
                    <a:lnT w="12700">
                      <a:solidFill>
                        <a:schemeClr val="tx1"/>
                      </a:solidFill>
                      <a:prstDash val="solid"/>
                    </a:lnT>
                    <a:lnB w="12700">
                      <a:solidFill>
                        <a:schemeClr val="tx1"/>
                      </a:solidFill>
                      <a:prstDash val="solid"/>
                    </a:lnB>
                  </a:tcPr>
                </a:tc>
                <a:tc>
                  <a:txBody>
                    <a:bodyPr/>
                    <a:p>
                      <a:pPr algn="ctr">
                        <a:buNone/>
                      </a:pPr>
                      <a:r>
                        <a:rPr lang="en-US" altLang="zh-CN"/>
                        <a:t>0.001</a:t>
                      </a:r>
                      <a:endParaRPr lang="en-US" altLang="zh-CN"/>
                    </a:p>
                  </a:txBody>
                  <a:tcPr>
                    <a:lnL>
                      <a:noFill/>
                    </a:lnL>
                    <a:lnR>
                      <a:noFill/>
                    </a:lnR>
                    <a:lnT w="12700">
                      <a:solidFill>
                        <a:schemeClr val="tx1"/>
                      </a:solidFill>
                      <a:prstDash val="solid"/>
                    </a:lnT>
                    <a:lnB w="12700">
                      <a:solidFill>
                        <a:schemeClr val="tx1"/>
                      </a:solidFill>
                      <a:prstDash val="solid"/>
                    </a:lnB>
                  </a:tcPr>
                </a:tc>
                <a:tc>
                  <a:txBody>
                    <a:bodyPr/>
                    <a:p>
                      <a:pPr algn="ctr">
                        <a:buNone/>
                      </a:pPr>
                      <a:r>
                        <a:rPr lang="en-US" altLang="zh-CN"/>
                        <a:t>0</a:t>
                      </a:r>
                      <a:endParaRPr lang="en-US" altLang="zh-CN"/>
                    </a:p>
                  </a:txBody>
                  <a:tcPr>
                    <a:lnL>
                      <a:noFill/>
                    </a:lnL>
                    <a:lnR>
                      <a:noFill/>
                    </a:lnR>
                    <a:lnT w="12700">
                      <a:solidFill>
                        <a:schemeClr val="tx1"/>
                      </a:solidFill>
                      <a:prstDash val="solid"/>
                    </a:lnT>
                    <a:lnB w="12700">
                      <a:solidFill>
                        <a:schemeClr val="tx1"/>
                      </a:solidFill>
                      <a:prstDash val="solid"/>
                    </a:lnB>
                  </a:tcPr>
                </a:tc>
                <a:tc>
                  <a:txBody>
                    <a:bodyPr/>
                    <a:p>
                      <a:pPr algn="ctr">
                        <a:buNone/>
                      </a:pPr>
                      <a:r>
                        <a:rPr lang="en-US" altLang="zh-CN"/>
                        <a:t>0.005</a:t>
                      </a:r>
                      <a:endParaRPr lang="en-US" altLang="zh-CN"/>
                    </a:p>
                  </a:txBody>
                  <a:tcPr>
                    <a:lnL>
                      <a:noFill/>
                    </a:lnL>
                    <a:lnR>
                      <a:noFill/>
                    </a:lnR>
                    <a:lnT w="12700">
                      <a:solidFill>
                        <a:schemeClr val="tx1"/>
                      </a:solidFill>
                      <a:prstDash val="solid"/>
                    </a:lnT>
                    <a:lnB w="12700">
                      <a:solidFill>
                        <a:schemeClr val="tx1"/>
                      </a:solidFill>
                      <a:prstDash val="solid"/>
                    </a:lnB>
                  </a:tcPr>
                </a:tc>
                <a:tc>
                  <a:txBody>
                    <a:bodyPr/>
                    <a:p>
                      <a:pPr algn="ctr">
                        <a:buNone/>
                      </a:pPr>
                      <a:r>
                        <a:rPr lang="en-US" altLang="zh-CN"/>
                        <a:t>0</a:t>
                      </a:r>
                      <a:endParaRPr lang="en-US" altLang="zh-CN"/>
                    </a:p>
                  </a:txBody>
                  <a:tcPr>
                    <a:lnL>
                      <a:noFill/>
                    </a:lnL>
                    <a:lnR>
                      <a:noFill/>
                    </a:lnR>
                    <a:lnT w="12700">
                      <a:solidFill>
                        <a:schemeClr val="tx1"/>
                      </a:solidFill>
                      <a:prstDash val="solid"/>
                    </a:lnT>
                    <a:lnB w="12700">
                      <a:solidFill>
                        <a:schemeClr val="tx1"/>
                      </a:solidFill>
                      <a:prstDash val="solid"/>
                    </a:lnB>
                  </a:tcPr>
                </a:tc>
              </a:tr>
            </a:tbl>
          </a:graphicData>
        </a:graphic>
      </p:graphicFrame>
      <p:pic>
        <p:nvPicPr>
          <p:cNvPr id="7" name="图片 6"/>
          <p:cNvPicPr>
            <a:picLocks noChangeAspect="1"/>
          </p:cNvPicPr>
          <p:nvPr/>
        </p:nvPicPr>
        <p:blipFill>
          <a:blip r:embed="rId3"/>
          <a:stretch>
            <a:fillRect/>
          </a:stretch>
        </p:blipFill>
        <p:spPr>
          <a:xfrm>
            <a:off x="1066800" y="3810000"/>
            <a:ext cx="294640" cy="233680"/>
          </a:xfrm>
          <a:prstGeom prst="rect">
            <a:avLst/>
          </a:prstGeom>
        </p:spPr>
      </p:pic>
      <p:graphicFrame>
        <p:nvGraphicFramePr>
          <p:cNvPr id="8" name="表格 7"/>
          <p:cNvGraphicFramePr/>
          <p:nvPr/>
        </p:nvGraphicFramePr>
        <p:xfrm>
          <a:off x="7391400" y="2209800"/>
          <a:ext cx="675640" cy="1901190"/>
        </p:xfrm>
        <a:graphic>
          <a:graphicData uri="http://schemas.openxmlformats.org/drawingml/2006/table">
            <a:tbl>
              <a:tblPr firstRow="1" bandRow="1">
                <a:tableStyleId>{5940675A-B579-460E-94D1-54222C63F5DA}</a:tableStyleId>
              </a:tblPr>
              <a:tblGrid>
                <a:gridCol w="675640"/>
              </a:tblGrid>
              <a:tr h="316865">
                <a:tc>
                  <a:txBody>
                    <a:bodyPr/>
                    <a:p>
                      <a:pPr algn="ctr">
                        <a:buNone/>
                      </a:pPr>
                      <a:r>
                        <a:rPr lang="en-US" altLang="zh-CN" sz="1350">
                          <a:solidFill>
                            <a:srgbClr val="FF0000"/>
                          </a:solidFill>
                          <a:sym typeface="+mn-ea"/>
                        </a:rPr>
                        <a:t>w</a:t>
                      </a:r>
                      <a:r>
                        <a:rPr lang="en-US" altLang="zh-CN" sz="1350" baseline="30000">
                          <a:solidFill>
                            <a:srgbClr val="FF0000"/>
                          </a:solidFill>
                          <a:sym typeface="+mn-ea"/>
                        </a:rPr>
                        <a:t>(2)</a:t>
                      </a:r>
                      <a:endParaRPr lang="en-US" altLang="zh-CN" sz="1350" baseline="30000">
                        <a:solidFill>
                          <a:srgbClr val="FF0000"/>
                        </a:solidFill>
                        <a:sym typeface="+mn-ea"/>
                      </a:endParaRPr>
                    </a:p>
                  </a:txBody>
                  <a:tcPr>
                    <a:lnL>
                      <a:noFill/>
                    </a:lnL>
                    <a:lnR>
                      <a:noFill/>
                    </a:lnR>
                    <a:lnT>
                      <a:noFill/>
                    </a:lnT>
                    <a:lnB>
                      <a:noFill/>
                    </a:lnB>
                    <a:lnTlToBr>
                      <a:noFill/>
                    </a:lnTlToBr>
                    <a:lnBlToTr>
                      <a:noFill/>
                    </a:lnBlToTr>
                  </a:tcPr>
                </a:tc>
              </a:tr>
              <a:tr h="316865">
                <a:tc>
                  <a:txBody>
                    <a:bodyPr/>
                    <a:p>
                      <a:pPr algn="ctr">
                        <a:buNone/>
                      </a:pPr>
                      <a:r>
                        <a:rPr lang="en-US" altLang="zh-CN">
                          <a:solidFill>
                            <a:srgbClr val="FF0000"/>
                          </a:solidFill>
                        </a:rPr>
                        <a:t>0.263</a:t>
                      </a:r>
                      <a:endParaRPr lang="en-US" altLang="zh-CN">
                        <a:solidFill>
                          <a:srgbClr val="FF0000"/>
                        </a:solidFill>
                      </a:endParaRPr>
                    </a:p>
                  </a:txBody>
                  <a:tcPr>
                    <a:lnL>
                      <a:noFill/>
                    </a:lnL>
                    <a:lnR>
                      <a:noFill/>
                    </a:lnR>
                    <a:lnT>
                      <a:noFill/>
                    </a:lnT>
                    <a:lnB>
                      <a:noFill/>
                    </a:lnB>
                    <a:lnTlToBr>
                      <a:noFill/>
                    </a:lnTlToBr>
                    <a:lnBlToTr>
                      <a:noFill/>
                    </a:lnBlToTr>
                  </a:tcPr>
                </a:tc>
              </a:tr>
              <a:tr h="316865">
                <a:tc>
                  <a:txBody>
                    <a:bodyPr/>
                    <a:p>
                      <a:pPr algn="ctr">
                        <a:buNone/>
                      </a:pPr>
                      <a:r>
                        <a:rPr lang="en-US" altLang="zh-CN">
                          <a:solidFill>
                            <a:srgbClr val="FF0000"/>
                          </a:solidFill>
                        </a:rPr>
                        <a:t>0.475</a:t>
                      </a:r>
                      <a:endParaRPr lang="en-US" altLang="zh-CN">
                        <a:solidFill>
                          <a:srgbClr val="FF0000"/>
                        </a:solidFill>
                      </a:endParaRPr>
                    </a:p>
                  </a:txBody>
                  <a:tcPr>
                    <a:lnL>
                      <a:noFill/>
                    </a:lnL>
                    <a:lnR>
                      <a:noFill/>
                    </a:lnR>
                    <a:lnT>
                      <a:noFill/>
                    </a:lnT>
                    <a:lnB>
                      <a:noFill/>
                    </a:lnB>
                    <a:lnTlToBr>
                      <a:noFill/>
                    </a:lnTlToBr>
                    <a:lnBlToTr>
                      <a:noFill/>
                    </a:lnBlToTr>
                  </a:tcPr>
                </a:tc>
              </a:tr>
              <a:tr h="316865">
                <a:tc>
                  <a:txBody>
                    <a:bodyPr/>
                    <a:p>
                      <a:pPr algn="ctr">
                        <a:buNone/>
                      </a:pPr>
                      <a:r>
                        <a:rPr lang="en-US" altLang="zh-CN">
                          <a:solidFill>
                            <a:srgbClr val="FF0000"/>
                          </a:solidFill>
                        </a:rPr>
                        <a:t>0.055</a:t>
                      </a:r>
                      <a:endParaRPr lang="en-US" altLang="zh-CN">
                        <a:solidFill>
                          <a:srgbClr val="FF0000"/>
                        </a:solidFill>
                      </a:endParaRPr>
                    </a:p>
                  </a:txBody>
                  <a:tcPr>
                    <a:lnL>
                      <a:noFill/>
                    </a:lnL>
                    <a:lnR>
                      <a:noFill/>
                    </a:lnR>
                    <a:lnT>
                      <a:noFill/>
                    </a:lnT>
                    <a:lnB>
                      <a:noFill/>
                    </a:lnB>
                    <a:lnTlToBr>
                      <a:noFill/>
                    </a:lnTlToBr>
                    <a:lnBlToTr>
                      <a:noFill/>
                    </a:lnBlToTr>
                  </a:tcPr>
                </a:tc>
              </a:tr>
              <a:tr h="316865">
                <a:tc>
                  <a:txBody>
                    <a:bodyPr/>
                    <a:p>
                      <a:pPr algn="ctr">
                        <a:buNone/>
                      </a:pPr>
                      <a:r>
                        <a:rPr lang="en-US" altLang="zh-CN">
                          <a:solidFill>
                            <a:srgbClr val="FF0000"/>
                          </a:solidFill>
                        </a:rPr>
                        <a:t>0.090</a:t>
                      </a:r>
                      <a:endParaRPr lang="en-US" altLang="zh-CN">
                        <a:solidFill>
                          <a:srgbClr val="FF0000"/>
                        </a:solidFill>
                      </a:endParaRPr>
                    </a:p>
                  </a:txBody>
                  <a:tcPr>
                    <a:lnL>
                      <a:noFill/>
                    </a:lnL>
                    <a:lnR>
                      <a:noFill/>
                    </a:lnR>
                    <a:lnT>
                      <a:noFill/>
                    </a:lnT>
                    <a:lnB>
                      <a:noFill/>
                    </a:lnB>
                    <a:lnTlToBr>
                      <a:noFill/>
                    </a:lnTlToBr>
                    <a:lnBlToTr>
                      <a:noFill/>
                    </a:lnBlToTr>
                  </a:tcPr>
                </a:tc>
              </a:tr>
              <a:tr h="316865">
                <a:tc>
                  <a:txBody>
                    <a:bodyPr/>
                    <a:p>
                      <a:pPr algn="ctr">
                        <a:buNone/>
                      </a:pPr>
                      <a:r>
                        <a:rPr lang="en-US" altLang="zh-CN">
                          <a:solidFill>
                            <a:srgbClr val="FF0000"/>
                          </a:solidFill>
                        </a:rPr>
                        <a:t>0.110</a:t>
                      </a:r>
                      <a:endParaRPr lang="en-US" altLang="zh-CN">
                        <a:solidFill>
                          <a:srgbClr val="FF0000"/>
                        </a:solidFill>
                      </a:endParaRPr>
                    </a:p>
                  </a:txBody>
                  <a:tcPr>
                    <a:lnL>
                      <a:noFill/>
                    </a:lnL>
                    <a:lnR>
                      <a:noFill/>
                    </a:lnR>
                    <a:lnT>
                      <a:noFill/>
                    </a:lnT>
                    <a:lnB>
                      <a:noFill/>
                    </a:lnB>
                    <a:lnTlToBr>
                      <a:noFill/>
                    </a:lnTlToBr>
                    <a:lnBlToTr>
                      <a:noFill/>
                    </a:lnBlToTr>
                  </a:tcPr>
                </a:tc>
              </a:tr>
            </a:tbl>
          </a:graphicData>
        </a:graphic>
      </p:graphicFrame>
    </p:spTree>
    <p:custDataLst>
      <p:tags r:id="rId4"/>
    </p:custData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练习与</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小结</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1430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练习</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685800" y="1905000"/>
            <a:ext cx="7908925" cy="2306955"/>
          </a:xfrm>
          <a:prstGeom prst="rect">
            <a:avLst/>
          </a:prstGeom>
          <a:noFill/>
        </p:spPr>
        <p:txBody>
          <a:bodyPr wrap="square" rtlCol="0">
            <a:spAutoFit/>
          </a:bodyPr>
          <a:p>
            <a:pPr indent="457200">
              <a:lnSpc>
                <a:spcPct val="150000"/>
              </a:lnSpc>
            </a:pPr>
            <a:r>
              <a:rPr lang="zh-CN" altLang="en-US" sz="2400" dirty="0">
                <a:sym typeface="+mn-ea"/>
              </a:rPr>
              <a:t>某公司有一笔资金可用于</a:t>
            </a:r>
            <a:r>
              <a:rPr lang="en-US" altLang="zh-CN" sz="2400" dirty="0">
                <a:sym typeface="+mn-ea"/>
              </a:rPr>
              <a:t>4</a:t>
            </a:r>
            <a:r>
              <a:rPr lang="zh-CN" altLang="en-US" sz="2400" dirty="0">
                <a:sym typeface="+mn-ea"/>
              </a:rPr>
              <a:t>种方案：投资房地产、购买股票、投资工业和投资高技术产业。评价和选择投资方案的标准是：收益大、风险低和周转快。试对</a:t>
            </a:r>
            <a:r>
              <a:rPr lang="en-US" altLang="zh-CN" sz="2400" dirty="0">
                <a:sym typeface="+mn-ea"/>
              </a:rPr>
              <a:t>4</a:t>
            </a:r>
            <a:r>
              <a:rPr lang="zh-CN" altLang="en-US" sz="2400" dirty="0">
                <a:sym typeface="+mn-ea"/>
              </a:rPr>
              <a:t>种投资方案做出分析和评价。</a:t>
            </a:r>
            <a:endParaRPr lang="zh-CN" altLang="en-US" sz="2400" dirty="0">
              <a:sym typeface="+mn-ea"/>
            </a:endParaRPr>
          </a:p>
        </p:txBody>
      </p:sp>
    </p:spTree>
    <p:custDataLst>
      <p:tags r:id="rId2"/>
    </p:custData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1430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2.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小结</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21460"/>
            <a:ext cx="7908925" cy="4707890"/>
          </a:xfrm>
          <a:prstGeom prst="rect">
            <a:avLst/>
          </a:prstGeom>
          <a:noFill/>
        </p:spPr>
        <p:txBody>
          <a:bodyPr wrap="square" rtlCol="0">
            <a:spAutoFit/>
          </a:bodyPr>
          <a:p>
            <a:pPr>
              <a:lnSpc>
                <a:spcPct val="150000"/>
              </a:lnSpc>
            </a:pPr>
            <a:r>
              <a:rPr lang="zh-CN" altLang="en-US" sz="2000" b="1" dirty="0">
                <a:sym typeface="+mn-ea"/>
              </a:rPr>
              <a:t>优点：</a:t>
            </a:r>
            <a:endParaRPr lang="zh-CN" altLang="en-US" sz="2000" b="1" dirty="0">
              <a:sym typeface="+mn-ea"/>
            </a:endParaRPr>
          </a:p>
          <a:p>
            <a:pPr indent="457200">
              <a:lnSpc>
                <a:spcPct val="150000"/>
              </a:lnSpc>
            </a:pPr>
            <a:r>
              <a:rPr lang="zh-CN" altLang="en-US" sz="2000" dirty="0">
                <a:sym typeface="+mn-ea"/>
              </a:rPr>
              <a:t>思路简单明了，将决策者的思维过程条理化、数量化，便于计算，容易被人们</a:t>
            </a:r>
            <a:r>
              <a:rPr lang="zh-CN" altLang="en-US" sz="2000" dirty="0">
                <a:sym typeface="+mn-ea"/>
              </a:rPr>
              <a:t>接受；</a:t>
            </a:r>
            <a:endParaRPr lang="zh-CN" altLang="en-US" sz="2000" dirty="0">
              <a:sym typeface="+mn-ea"/>
            </a:endParaRPr>
          </a:p>
          <a:p>
            <a:pPr indent="457200">
              <a:lnSpc>
                <a:spcPct val="150000"/>
              </a:lnSpc>
            </a:pPr>
            <a:r>
              <a:rPr lang="zh-CN" altLang="en-US" sz="2000" dirty="0">
                <a:sym typeface="+mn-ea"/>
              </a:rPr>
              <a:t>所需要的定量化数据较少，且对问题的本质，问题所涉及的因素及其内在关系分析得比较透彻、</a:t>
            </a:r>
            <a:r>
              <a:rPr lang="zh-CN" altLang="en-US" sz="2000" dirty="0">
                <a:sym typeface="+mn-ea"/>
              </a:rPr>
              <a:t>清楚。</a:t>
            </a:r>
            <a:endParaRPr lang="zh-CN" altLang="en-US" sz="2000" dirty="0">
              <a:sym typeface="+mn-ea"/>
            </a:endParaRPr>
          </a:p>
          <a:p>
            <a:pPr>
              <a:lnSpc>
                <a:spcPct val="150000"/>
              </a:lnSpc>
            </a:pPr>
            <a:r>
              <a:rPr lang="zh-CN" altLang="en-US" sz="2000" b="1" dirty="0">
                <a:sym typeface="+mn-ea"/>
              </a:rPr>
              <a:t>缺点：</a:t>
            </a:r>
            <a:endParaRPr lang="zh-CN" altLang="en-US" sz="2000" b="1" dirty="0">
              <a:sym typeface="+mn-ea"/>
            </a:endParaRPr>
          </a:p>
          <a:p>
            <a:pPr indent="457200">
              <a:lnSpc>
                <a:spcPct val="150000"/>
              </a:lnSpc>
            </a:pPr>
            <a:r>
              <a:rPr lang="zh-CN" altLang="en-US" sz="2000" dirty="0">
                <a:sym typeface="+mn-ea"/>
              </a:rPr>
              <a:t>存在较大的</a:t>
            </a:r>
            <a:r>
              <a:rPr lang="zh-CN" altLang="en-US" sz="2000" dirty="0">
                <a:sym typeface="+mn-ea"/>
              </a:rPr>
              <a:t>随意性。</a:t>
            </a:r>
            <a:endParaRPr lang="zh-CN" altLang="en-US" sz="2000" dirty="0">
              <a:sym typeface="+mn-ea"/>
            </a:endParaRPr>
          </a:p>
          <a:p>
            <a:pPr indent="457200">
              <a:lnSpc>
                <a:spcPct val="150000"/>
              </a:lnSpc>
            </a:pPr>
            <a:r>
              <a:rPr lang="zh-CN" altLang="en-US" sz="2000" dirty="0">
                <a:sym typeface="+mn-ea"/>
              </a:rPr>
              <a:t>比如，对于同一个决策问题，如果在互不干扰、互不影响条件下，让不同的人都采用</a:t>
            </a:r>
            <a:r>
              <a:rPr lang="en-US" altLang="zh-CN" sz="2000" dirty="0">
                <a:sym typeface="+mn-ea"/>
              </a:rPr>
              <a:t>AHP</a:t>
            </a:r>
            <a:r>
              <a:rPr lang="zh-CN" altLang="en-US" sz="2000" dirty="0">
                <a:sym typeface="+mn-ea"/>
              </a:rPr>
              <a:t>法进行研究，则他们所建立的层次结构模型、所构造的判断矩阵很可能各不相同，结论也</a:t>
            </a:r>
            <a:r>
              <a:rPr lang="zh-CN" altLang="en-US" sz="2000" dirty="0">
                <a:sym typeface="+mn-ea"/>
              </a:rPr>
              <a:t>各有差异。</a:t>
            </a:r>
            <a:endParaRPr lang="zh-CN" altLang="en-US" sz="2000" dirty="0">
              <a:sym typeface="+mn-ea"/>
            </a:endParaRPr>
          </a:p>
        </p:txBody>
      </p:sp>
    </p:spTree>
    <p:custDataLst>
      <p:tags r:id="rId2"/>
    </p:custData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11188" y="333375"/>
            <a:ext cx="2592388" cy="647700"/>
          </a:xfrm>
          <a:prstGeom prst="roundRect">
            <a:avLst/>
          </a:prstGeom>
          <a:gradFill>
            <a:gsLst>
              <a:gs pos="10000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000" strike="noStrike" noProof="1"/>
              <a:t>课件代码下载地址</a:t>
            </a:r>
            <a:endParaRPr lang="zh-CN" altLang="en-US" sz="2000" strike="noStrike" noProof="1"/>
          </a:p>
        </p:txBody>
      </p:sp>
      <p:pic>
        <p:nvPicPr>
          <p:cNvPr id="126978" name="图片 3"/>
          <p:cNvPicPr>
            <a:picLocks noChangeAspect="1"/>
          </p:cNvPicPr>
          <p:nvPr/>
        </p:nvPicPr>
        <p:blipFill>
          <a:blip r:embed="rId1"/>
          <a:srcRect l="16956" t="12379" r="18745" b="32552"/>
          <a:stretch>
            <a:fillRect/>
          </a:stretch>
        </p:blipFill>
        <p:spPr>
          <a:xfrm>
            <a:off x="3019425" y="1289050"/>
            <a:ext cx="3103563" cy="3079750"/>
          </a:xfrm>
          <a:prstGeom prst="rect">
            <a:avLst/>
          </a:prstGeom>
          <a:noFill/>
          <a:ln w="9525">
            <a:noFill/>
          </a:ln>
        </p:spPr>
      </p:pic>
      <p:sp>
        <p:nvSpPr>
          <p:cNvPr id="6" name="圆角矩形 5"/>
          <p:cNvSpPr/>
          <p:nvPr/>
        </p:nvSpPr>
        <p:spPr>
          <a:xfrm>
            <a:off x="1227455" y="4690110"/>
            <a:ext cx="6689725" cy="71945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6980" name="文本框 4"/>
          <p:cNvSpPr txBox="1"/>
          <p:nvPr/>
        </p:nvSpPr>
        <p:spPr>
          <a:xfrm>
            <a:off x="1281430" y="4850130"/>
            <a:ext cx="6565265" cy="398780"/>
          </a:xfrm>
          <a:prstGeom prst="rect">
            <a:avLst/>
          </a:prstGeom>
          <a:noFill/>
          <a:ln w="9525">
            <a:noFill/>
          </a:ln>
        </p:spPr>
        <p:txBody>
          <a:bodyPr wrap="square" anchor="t">
            <a:spAutoFit/>
          </a:bodyPr>
          <a:lstStyle/>
          <a:p>
            <a:r>
              <a:rPr lang="zh-CN" altLang="en-US" sz="2000">
                <a:latin typeface="黑体" panose="02010609060101010101" charset="-122"/>
                <a:ea typeface="黑体" panose="02010609060101010101" charset="-122"/>
              </a:rPr>
              <a:t>关注公众号：</a:t>
            </a:r>
            <a:r>
              <a:rPr lang="en-US" altLang="zh-CN" sz="2000">
                <a:latin typeface="黑体" panose="02010609060101010101" charset="-122"/>
                <a:ea typeface="黑体" panose="02010609060101010101" charset="-122"/>
              </a:rPr>
              <a:t>“</a:t>
            </a:r>
            <a:r>
              <a:rPr lang="zh-CN" altLang="en-US" sz="2000">
                <a:solidFill>
                  <a:srgbClr val="FF0000"/>
                </a:solidFill>
                <a:latin typeface="黑体" panose="02010609060101010101" charset="-122"/>
                <a:ea typeface="黑体" panose="02010609060101010101" charset="-122"/>
              </a:rPr>
              <a:t>科研交流</a:t>
            </a:r>
            <a:r>
              <a:rPr lang="en-US" altLang="zh-CN" sz="2000">
                <a:latin typeface="黑体" panose="02010609060101010101" charset="-122"/>
                <a:ea typeface="黑体" panose="02010609060101010101" charset="-122"/>
              </a:rPr>
              <a:t>”</a:t>
            </a:r>
            <a:r>
              <a:rPr lang="zh-CN" altLang="en-US" sz="2000">
                <a:latin typeface="黑体" panose="02010609060101010101" charset="-122"/>
                <a:ea typeface="黑体" panose="02010609060101010101" charset="-122"/>
              </a:rPr>
              <a:t>回复</a:t>
            </a:r>
            <a:r>
              <a:rPr lang="en-US" altLang="zh-CN" sz="2000">
                <a:latin typeface="黑体" panose="02010609060101010101" charset="-122"/>
                <a:ea typeface="黑体" panose="02010609060101010101" charset="-122"/>
              </a:rPr>
              <a:t>“</a:t>
            </a:r>
            <a:r>
              <a:rPr lang="zh-CN" altLang="en-US" sz="2000">
                <a:solidFill>
                  <a:srgbClr val="FF0000"/>
                </a:solidFill>
                <a:latin typeface="黑体" panose="02010609060101010101" charset="-122"/>
                <a:ea typeface="黑体" panose="02010609060101010101" charset="-122"/>
              </a:rPr>
              <a:t>课件</a:t>
            </a:r>
            <a:r>
              <a:rPr lang="en-US" altLang="zh-CN" sz="2000">
                <a:latin typeface="黑体" panose="02010609060101010101" charset="-122"/>
                <a:ea typeface="黑体" panose="02010609060101010101" charset="-122"/>
              </a:rPr>
              <a:t>”</a:t>
            </a:r>
            <a:r>
              <a:rPr lang="zh-CN" altLang="en-US" sz="2000">
                <a:latin typeface="黑体" panose="02010609060101010101" charset="-122"/>
                <a:ea typeface="黑体" panose="02010609060101010101" charset="-122"/>
              </a:rPr>
              <a:t>即可免费获取</a:t>
            </a:r>
            <a:endParaRPr lang="zh-CN" altLang="en-US" sz="2000">
              <a:latin typeface="黑体" panose="02010609060101010101" charset="-122"/>
              <a:ea typeface="黑体" panose="02010609060101010101" charset="-122"/>
            </a:endParaRPr>
          </a:p>
        </p:txBody>
      </p:sp>
      <p:sp>
        <p:nvSpPr>
          <p:cNvPr id="126981" name="文本框 7"/>
          <p:cNvSpPr txBox="1"/>
          <p:nvPr/>
        </p:nvSpPr>
        <p:spPr>
          <a:xfrm>
            <a:off x="1346200" y="5564188"/>
            <a:ext cx="6553200" cy="707886"/>
          </a:xfrm>
          <a:prstGeom prst="rect">
            <a:avLst/>
          </a:prstGeom>
          <a:noFill/>
          <a:ln w="9525">
            <a:noFill/>
          </a:ln>
        </p:spPr>
        <p:txBody>
          <a:bodyPr wrap="square" anchor="t">
            <a:spAutoFit/>
          </a:bodyPr>
          <a:lstStyle/>
          <a:p>
            <a:pPr algn="ctr"/>
            <a:r>
              <a:rPr lang="zh-CN" altLang="en-US" sz="2000" dirty="0">
                <a:latin typeface="黑体" panose="02010609060101010101" charset="-122"/>
                <a:ea typeface="黑体" panose="02010609060101010101" charset="-122"/>
                <a:sym typeface="微软雅黑" panose="020B0503020204020204" charset="-122"/>
              </a:rPr>
              <a:t>更多模型、代码、优秀论文等请加</a:t>
            </a:r>
            <a:r>
              <a:rPr lang="en-US" altLang="zh-CN" sz="2000" dirty="0" err="1">
                <a:latin typeface="黑体" panose="02010609060101010101" charset="-122"/>
                <a:ea typeface="黑体" panose="02010609060101010101" charset="-122"/>
                <a:sym typeface="微软雅黑" panose="020B0503020204020204" charset="-122"/>
              </a:rPr>
              <a:t>QQ</a:t>
            </a:r>
            <a:r>
              <a:rPr lang="zh-CN" altLang="en-US" sz="2000" dirty="0">
                <a:latin typeface="黑体" panose="02010609060101010101" charset="-122"/>
                <a:ea typeface="黑体" panose="02010609060101010101" charset="-122"/>
                <a:sym typeface="微软雅黑" panose="020B0503020204020204" charset="-122"/>
              </a:rPr>
              <a:t>群：</a:t>
            </a:r>
            <a:r>
              <a:rPr lang="en-US" altLang="zh-CN" sz="2000" dirty="0">
                <a:solidFill>
                  <a:srgbClr val="FF0000"/>
                </a:solidFill>
                <a:latin typeface="黑体" panose="02010609060101010101" charset="-122"/>
                <a:ea typeface="黑体" panose="02010609060101010101" charset="-122"/>
                <a:sym typeface="微软雅黑" panose="020B0503020204020204" charset="-122"/>
              </a:rPr>
              <a:t>729568748</a:t>
            </a:r>
            <a:endParaRPr lang="en-US" altLang="zh-CN" sz="2200" dirty="0">
              <a:solidFill>
                <a:srgbClr val="FF0000"/>
              </a:solidFill>
              <a:latin typeface="黑体" panose="02010609060101010101" charset="-122"/>
              <a:ea typeface="黑体" panose="02010609060101010101" charset="-122"/>
              <a:sym typeface="微软雅黑" panose="020B0503020204020204" charset="-122"/>
            </a:endParaRPr>
          </a:p>
          <a:p>
            <a:pPr algn="ctr"/>
            <a:r>
              <a:rPr lang="zh-CN" altLang="en-US" sz="2000" dirty="0">
                <a:latin typeface="黑体" panose="02010609060101010101" charset="-122"/>
                <a:ea typeface="黑体" panose="02010609060101010101" charset="-122"/>
                <a:sym typeface="微软雅黑" panose="020B0503020204020204" charset="-122"/>
              </a:rPr>
              <a:t>更多资料请关注微信公众号：科研交流</a:t>
            </a:r>
            <a:endParaRPr lang="zh-CN" altLang="en-US" sz="2000" dirty="0">
              <a:latin typeface="黑体" panose="02010609060101010101" charset="-122"/>
              <a:ea typeface="黑体" panose="02010609060101010101" charset="-122"/>
              <a:sym typeface="微软雅黑" panose="020B0503020204020204" charset="-122"/>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文本框 277505"/>
          <p:cNvSpPr txBox="1"/>
          <p:nvPr/>
        </p:nvSpPr>
        <p:spPr>
          <a:xfrm>
            <a:off x="1738313" y="2262188"/>
            <a:ext cx="5638800" cy="1568450"/>
          </a:xfrm>
          <a:prstGeom prst="rect">
            <a:avLst/>
          </a:prstGeom>
          <a:noFill/>
          <a:ln w="9525">
            <a:noFill/>
          </a:ln>
        </p:spPr>
        <p:txBody>
          <a:bodyPr wrap="none" anchor="t">
            <a:spAutoFit/>
          </a:bodyPr>
          <a:lstStyle/>
          <a:p>
            <a:pPr algn="ctr"/>
            <a:r>
              <a:rPr lang="en-US" altLang="zh-CN" sz="9600">
                <a:latin typeface="Times New Roman" panose="02020603050405020304" pitchFamily="18" charset="0"/>
                <a:ea typeface="宋体" panose="02010600030101010101" pitchFamily="2" charset="-122"/>
              </a:rPr>
              <a:t>THE END</a:t>
            </a:r>
            <a:endParaRPr lang="en-US" altLang="zh-CN" sz="9600">
              <a:latin typeface="Times New Roman" panose="02020603050405020304" pitchFamily="18" charset="0"/>
              <a:ea typeface="宋体" panose="02010600030101010101" pitchFamily="2" charset="-122"/>
            </a:endParaRPr>
          </a:p>
        </p:txBody>
      </p:sp>
      <p:sp>
        <p:nvSpPr>
          <p:cNvPr id="4" name="矩形 3"/>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本次系列课原创出品，课件代码请关注公众号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5" name="矩形 4"/>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层次分析法简介</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问题</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引入</a:t>
            </a:r>
            <a:endPar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10" name="文本框 9"/>
          <p:cNvSpPr txBox="1"/>
          <p:nvPr/>
        </p:nvSpPr>
        <p:spPr>
          <a:xfrm>
            <a:off x="762000" y="1521460"/>
            <a:ext cx="7908925" cy="4523105"/>
          </a:xfrm>
          <a:prstGeom prst="rect">
            <a:avLst/>
          </a:prstGeom>
          <a:noFill/>
        </p:spPr>
        <p:txBody>
          <a:bodyPr wrap="square" rtlCol="0">
            <a:spAutoFit/>
          </a:bodyPr>
          <a:lstStyle/>
          <a:p>
            <a:pPr>
              <a:lnSpc>
                <a:spcPct val="150000"/>
              </a:lnSpc>
            </a:pPr>
            <a:r>
              <a:rPr lang="zh-CN" altLang="en-US" sz="2400" b="1" dirty="0"/>
              <a:t>例</a:t>
            </a:r>
            <a:r>
              <a:rPr lang="en-US" altLang="zh-CN" sz="2400" b="1" dirty="0"/>
              <a:t>1 </a:t>
            </a:r>
            <a:r>
              <a:rPr lang="zh-CN" altLang="en-US" sz="2400" b="1" dirty="0"/>
              <a:t>旅游</a:t>
            </a:r>
            <a:endParaRPr lang="zh-CN" altLang="en-US" sz="2400" b="1" dirty="0"/>
          </a:p>
          <a:p>
            <a:pPr indent="457200">
              <a:lnSpc>
                <a:spcPct val="150000"/>
              </a:lnSpc>
            </a:pPr>
            <a:r>
              <a:rPr lang="zh-CN" altLang="en-US" sz="2400" dirty="0"/>
              <a:t>假期旅游，是前往风景宜人的桂林，还是去地质景观丰富的北戴河，或是去登黄山呢？我们往往会根据</a:t>
            </a:r>
            <a:r>
              <a:rPr lang="zh-CN" altLang="en-US" sz="2400" dirty="0">
                <a:solidFill>
                  <a:srgbClr val="FF0000"/>
                </a:solidFill>
              </a:rPr>
              <a:t>景色、费用、食宿条件、旅途</a:t>
            </a:r>
            <a:r>
              <a:rPr lang="zh-CN" altLang="en-US" sz="2400" dirty="0"/>
              <a:t>等因素综合进行选择。</a:t>
            </a:r>
            <a:endParaRPr lang="zh-CN" altLang="en-US" sz="2400" dirty="0"/>
          </a:p>
          <a:p>
            <a:pPr>
              <a:lnSpc>
                <a:spcPct val="150000"/>
              </a:lnSpc>
            </a:pPr>
            <a:endParaRPr lang="zh-CN" altLang="en-US" sz="2400" dirty="0"/>
          </a:p>
          <a:p>
            <a:pPr>
              <a:lnSpc>
                <a:spcPct val="150000"/>
              </a:lnSpc>
            </a:pPr>
            <a:r>
              <a:rPr lang="zh-CN" altLang="en-US" sz="2400" b="1" dirty="0"/>
              <a:t>例</a:t>
            </a:r>
            <a:r>
              <a:rPr lang="en-US" altLang="zh-CN" sz="2400" b="1" dirty="0"/>
              <a:t>2 </a:t>
            </a:r>
            <a:r>
              <a:rPr lang="zh-CN" altLang="en-US" sz="2400" b="1" dirty="0"/>
              <a:t>购物</a:t>
            </a:r>
            <a:endParaRPr lang="zh-CN" altLang="en-US" sz="2400" b="1" dirty="0"/>
          </a:p>
          <a:p>
            <a:pPr indent="457200">
              <a:lnSpc>
                <a:spcPct val="150000"/>
              </a:lnSpc>
            </a:pPr>
            <a:r>
              <a:rPr lang="zh-CN" altLang="en-US" sz="2400" dirty="0"/>
              <a:t>买衣服，往往要根据衣服的</a:t>
            </a:r>
            <a:r>
              <a:rPr lang="zh-CN" altLang="en-US" sz="2400" dirty="0">
                <a:solidFill>
                  <a:srgbClr val="FF0000"/>
                </a:solidFill>
              </a:rPr>
              <a:t>质量、款式、</a:t>
            </a:r>
            <a:r>
              <a:rPr lang="zh-CN" altLang="en-US" sz="2400" dirty="0">
                <a:solidFill>
                  <a:srgbClr val="FF0000"/>
                </a:solidFill>
                <a:sym typeface="+mn-ea"/>
              </a:rPr>
              <a:t>外形、</a:t>
            </a:r>
            <a:r>
              <a:rPr lang="zh-CN" altLang="en-US" sz="2400" dirty="0">
                <a:solidFill>
                  <a:srgbClr val="FF0000"/>
                </a:solidFill>
              </a:rPr>
              <a:t>颜色、实用性、价格</a:t>
            </a:r>
            <a:r>
              <a:rPr lang="zh-CN" altLang="en-US" sz="2400" dirty="0"/>
              <a:t>等因素综合考虑选择某一件衣服。</a:t>
            </a:r>
            <a:endParaRPr lang="zh-CN" altLang="en-US" sz="2400" dirty="0"/>
          </a:p>
        </p:txBody>
      </p:sp>
    </p:spTree>
    <p:custDataLst>
      <p:tags r:id="rId2"/>
    </p:custData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3"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问题</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引入</a:t>
            </a:r>
            <a:endPar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838200" y="1892935"/>
            <a:ext cx="7268210" cy="2861310"/>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dirty="0"/>
              <a:t>工作、生活等方面的决策问题</a:t>
            </a:r>
            <a:endParaRPr lang="zh-CN" altLang="en-US" sz="2400" dirty="0"/>
          </a:p>
          <a:p>
            <a:pPr marL="342900" indent="-342900">
              <a:lnSpc>
                <a:spcPct val="150000"/>
              </a:lnSpc>
              <a:buFont typeface="Wingdings" panose="05000000000000000000" charset="0"/>
              <a:buChar char="Ø"/>
            </a:pPr>
            <a:endParaRPr lang="zh-CN" altLang="en-US" sz="2400" dirty="0"/>
          </a:p>
          <a:p>
            <a:pPr marL="342900" indent="-342900">
              <a:lnSpc>
                <a:spcPct val="150000"/>
              </a:lnSpc>
              <a:buFont typeface="Wingdings" panose="05000000000000000000" charset="0"/>
              <a:buChar char="Ø"/>
            </a:pPr>
            <a:r>
              <a:rPr lang="zh-CN" altLang="en-US" sz="2400" dirty="0"/>
              <a:t>涉及经济、社会等方面的因素，在进行比较判断时，人的主观选择起相当大的作用，各因素重要性难以量化。</a:t>
            </a:r>
            <a:endParaRPr lang="zh-CN" altLang="en-US" sz="2400" dirty="0"/>
          </a:p>
        </p:txBody>
      </p:sp>
    </p:spTree>
    <p:custDataLst>
      <p:tags r:id="rId2"/>
    </p:custData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2.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简介</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838200" y="2057400"/>
            <a:ext cx="7268210" cy="2861310"/>
          </a:xfrm>
          <a:prstGeom prst="rect">
            <a:avLst/>
          </a:prstGeom>
          <a:noFill/>
        </p:spPr>
        <p:txBody>
          <a:bodyPr wrap="square" rtlCol="0">
            <a:spAutoFit/>
          </a:bodyPr>
          <a:p>
            <a:pPr marL="342900" indent="-342900">
              <a:lnSpc>
                <a:spcPct val="150000"/>
              </a:lnSpc>
              <a:buFont typeface="Wingdings" panose="05000000000000000000" charset="0"/>
              <a:buChar char="Ø"/>
            </a:pPr>
            <a:r>
              <a:rPr lang="zh-CN" altLang="en-US" sz="2400" dirty="0"/>
              <a:t>层析分析法（</a:t>
            </a:r>
            <a:r>
              <a:rPr lang="en-US" altLang="zh-CN" sz="2400" dirty="0"/>
              <a:t>AHP</a:t>
            </a:r>
            <a:r>
              <a:rPr lang="zh-CN" altLang="en-US" sz="2400" dirty="0"/>
              <a:t>）是一种</a:t>
            </a:r>
            <a:r>
              <a:rPr lang="zh-CN" altLang="en-US" sz="2400" dirty="0">
                <a:solidFill>
                  <a:srgbClr val="FF0000"/>
                </a:solidFill>
              </a:rPr>
              <a:t>系统</a:t>
            </a:r>
            <a:r>
              <a:rPr lang="zh-CN" altLang="en-US" sz="2400" dirty="0"/>
              <a:t>分析方法，是一种综合</a:t>
            </a:r>
            <a:r>
              <a:rPr lang="zh-CN" altLang="en-US" sz="2400" dirty="0">
                <a:solidFill>
                  <a:srgbClr val="FF0000"/>
                </a:solidFill>
              </a:rPr>
              <a:t>定性与定量相结合</a:t>
            </a:r>
            <a:r>
              <a:rPr lang="zh-CN" altLang="en-US" sz="2400" dirty="0"/>
              <a:t>的分析方法。</a:t>
            </a:r>
            <a:endParaRPr lang="zh-CN" altLang="en-US" sz="2400" dirty="0"/>
          </a:p>
          <a:p>
            <a:pPr marL="342900" indent="-342900">
              <a:lnSpc>
                <a:spcPct val="150000"/>
              </a:lnSpc>
              <a:buFont typeface="Wingdings" panose="05000000000000000000" charset="0"/>
              <a:buChar char="Ø"/>
            </a:pPr>
            <a:endParaRPr lang="zh-CN" altLang="en-US" sz="2400" dirty="0"/>
          </a:p>
          <a:p>
            <a:pPr marL="342900" indent="-342900">
              <a:lnSpc>
                <a:spcPct val="150000"/>
              </a:lnSpc>
              <a:buFont typeface="Wingdings" panose="05000000000000000000" charset="0"/>
              <a:buChar char="Ø"/>
            </a:pPr>
            <a:r>
              <a:rPr lang="zh-CN" altLang="en-US" sz="2400" dirty="0"/>
              <a:t>主要解决多因素复杂系统，特别是</a:t>
            </a:r>
            <a:r>
              <a:rPr lang="zh-CN" altLang="en-US" sz="2400" dirty="0">
                <a:solidFill>
                  <a:srgbClr val="FF0000"/>
                </a:solidFill>
              </a:rPr>
              <a:t>难以定量描述的社会系统的</a:t>
            </a:r>
            <a:r>
              <a:rPr lang="zh-CN" altLang="en-US" sz="2400" dirty="0"/>
              <a:t>分析方法。</a:t>
            </a:r>
            <a:endParaRPr lang="zh-CN" altLang="en-US" sz="2400" dirty="0"/>
          </a:p>
        </p:txBody>
      </p:sp>
    </p:spTree>
    <p:custDataLst>
      <p:tags r:id="rId2"/>
    </p:custData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3.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基本思路</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533400" y="1524000"/>
            <a:ext cx="7634605" cy="2953385"/>
          </a:xfrm>
          <a:prstGeom prst="rect">
            <a:avLst/>
          </a:prstGeom>
          <a:noFill/>
        </p:spPr>
        <p:txBody>
          <a:bodyPr wrap="square" rtlCol="0">
            <a:spAutoFit/>
          </a:bodyPr>
          <a:p>
            <a:pPr indent="457200">
              <a:lnSpc>
                <a:spcPct val="150000"/>
              </a:lnSpc>
              <a:buFont typeface="Wingdings" panose="05000000000000000000" charset="0"/>
            </a:pPr>
            <a:r>
              <a:rPr lang="zh-CN" altLang="en-US" sz="2800" b="1" dirty="0">
                <a:solidFill>
                  <a:srgbClr val="FF0000"/>
                </a:solidFill>
              </a:rPr>
              <a:t>先分解后综合的系统思想</a:t>
            </a:r>
            <a:endParaRPr lang="zh-CN" altLang="en-US" sz="2400" dirty="0">
              <a:solidFill>
                <a:srgbClr val="FF0000"/>
              </a:solidFill>
            </a:endParaRPr>
          </a:p>
          <a:p>
            <a:pPr marL="342900" indent="-342900">
              <a:lnSpc>
                <a:spcPct val="150000"/>
              </a:lnSpc>
              <a:buFont typeface="Wingdings" panose="05000000000000000000" charset="0"/>
              <a:buChar char="Ø"/>
            </a:pPr>
            <a:r>
              <a:rPr lang="zh-CN" altLang="en-US" sz="2400" dirty="0"/>
              <a:t>建立层次分析结构</a:t>
            </a:r>
            <a:r>
              <a:rPr lang="zh-CN" altLang="en-US" sz="2400" dirty="0"/>
              <a:t>模型</a:t>
            </a:r>
            <a:endParaRPr lang="zh-CN" altLang="en-US" sz="2400" dirty="0"/>
          </a:p>
          <a:p>
            <a:pPr marL="342900" indent="-342900">
              <a:lnSpc>
                <a:spcPct val="150000"/>
              </a:lnSpc>
              <a:buFont typeface="Wingdings" panose="05000000000000000000" charset="0"/>
              <a:buChar char="Ø"/>
            </a:pPr>
            <a:r>
              <a:rPr lang="zh-CN" altLang="en-US" sz="2400" dirty="0"/>
              <a:t>建立</a:t>
            </a:r>
            <a:r>
              <a:rPr lang="zh-CN" altLang="en-US" sz="2400" dirty="0"/>
              <a:t>判断矩阵</a:t>
            </a:r>
            <a:endParaRPr lang="zh-CN" altLang="en-US" sz="2400" dirty="0"/>
          </a:p>
          <a:p>
            <a:pPr marL="342900" indent="-342900">
              <a:lnSpc>
                <a:spcPct val="150000"/>
              </a:lnSpc>
              <a:buFont typeface="Wingdings" panose="05000000000000000000" charset="0"/>
              <a:buChar char="Ø"/>
            </a:pPr>
            <a:r>
              <a:rPr lang="zh-CN" altLang="en-US" sz="2400" dirty="0"/>
              <a:t>计算权向量</a:t>
            </a:r>
            <a:r>
              <a:rPr lang="zh-CN" altLang="en-US" sz="2400" dirty="0"/>
              <a:t>并作一致性</a:t>
            </a:r>
            <a:r>
              <a:rPr lang="zh-CN" altLang="en-US" sz="2400" dirty="0"/>
              <a:t>检验</a:t>
            </a:r>
            <a:endParaRPr lang="zh-CN" altLang="en-US" sz="2400" dirty="0"/>
          </a:p>
          <a:p>
            <a:pPr marL="342900" indent="-342900">
              <a:lnSpc>
                <a:spcPct val="150000"/>
              </a:lnSpc>
              <a:buFont typeface="Wingdings" panose="05000000000000000000" charset="0"/>
              <a:buChar char="Ø"/>
            </a:pPr>
            <a:r>
              <a:rPr lang="zh-CN" altLang="en-US" sz="2400" dirty="0"/>
              <a:t>计算组合</a:t>
            </a:r>
            <a:r>
              <a:rPr lang="zh-CN" altLang="en-US" sz="2400" dirty="0"/>
              <a:t>权向量</a:t>
            </a:r>
            <a:endParaRPr lang="zh-CN" altLang="en-US" sz="2400" dirty="0"/>
          </a:p>
        </p:txBody>
      </p:sp>
    </p:spTree>
    <p:custDataLst>
      <p:tags r:id="rId2"/>
    </p:custData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21460"/>
            <a:ext cx="7908925" cy="1476375"/>
          </a:xfrm>
          <a:prstGeom prst="rect">
            <a:avLst/>
          </a:prstGeom>
          <a:noFill/>
        </p:spPr>
        <p:txBody>
          <a:bodyPr wrap="square" rtlCol="0">
            <a:spAutoFit/>
          </a:bodyPr>
          <a:p>
            <a:pPr>
              <a:lnSpc>
                <a:spcPct val="150000"/>
              </a:lnSpc>
            </a:pPr>
            <a:r>
              <a:rPr lang="en-US" altLang="zh-CN" sz="2000" b="1" dirty="0"/>
              <a:t>4.1 </a:t>
            </a:r>
            <a:r>
              <a:rPr lang="zh-CN" altLang="en-US" sz="2000" b="1" dirty="0"/>
              <a:t>建立层次结构模型</a:t>
            </a:r>
            <a:endParaRPr lang="zh-CN" altLang="en-US" sz="2000" b="1" dirty="0"/>
          </a:p>
          <a:p>
            <a:pPr indent="457200">
              <a:lnSpc>
                <a:spcPct val="150000"/>
              </a:lnSpc>
            </a:pPr>
            <a:r>
              <a:rPr lang="zh-CN" altLang="en-US" sz="2000" dirty="0"/>
              <a:t>一般分为三层，最上面为目标层，最下面为方案层，中间是准则层或指标</a:t>
            </a:r>
            <a:r>
              <a:rPr lang="zh-CN" altLang="en-US" sz="2000" dirty="0"/>
              <a:t>层。</a:t>
            </a:r>
            <a:endParaRPr lang="zh-CN" altLang="en-US" sz="2000" dirty="0"/>
          </a:p>
        </p:txBody>
      </p:sp>
      <p:sp>
        <p:nvSpPr>
          <p:cNvPr id="7" name="文本框 6"/>
          <p:cNvSpPr txBox="1"/>
          <p:nvPr/>
        </p:nvSpPr>
        <p:spPr>
          <a:xfrm>
            <a:off x="1961515" y="5866765"/>
            <a:ext cx="4053840" cy="553085"/>
          </a:xfrm>
          <a:prstGeom prst="rect">
            <a:avLst/>
          </a:prstGeom>
          <a:noFill/>
        </p:spPr>
        <p:txBody>
          <a:bodyPr wrap="square" rtlCol="0">
            <a:spAutoFit/>
          </a:bodyPr>
          <a:p>
            <a:pPr algn="ctr">
              <a:lnSpc>
                <a:spcPct val="150000"/>
              </a:lnSpc>
            </a:pPr>
            <a:r>
              <a:rPr lang="zh-CN" altLang="en-US" sz="2000" dirty="0"/>
              <a:t>例</a:t>
            </a:r>
            <a:r>
              <a:rPr lang="en-US" altLang="zh-CN" sz="2000" dirty="0"/>
              <a:t>2 </a:t>
            </a:r>
            <a:r>
              <a:rPr lang="zh-CN" altLang="en-US" sz="2000" dirty="0"/>
              <a:t>层次</a:t>
            </a:r>
            <a:r>
              <a:rPr lang="zh-CN" altLang="en-US" sz="2000" dirty="0"/>
              <a:t>结构模型</a:t>
            </a:r>
            <a:endParaRPr lang="zh-CN" altLang="en-US" sz="2000" dirty="0"/>
          </a:p>
        </p:txBody>
      </p:sp>
      <p:pic>
        <p:nvPicPr>
          <p:cNvPr id="3" name="ECB019B1-382A-4266-B25C-5B523AA43C14-1" descr="wpp"/>
          <p:cNvPicPr>
            <a:picLocks noChangeAspect="1"/>
          </p:cNvPicPr>
          <p:nvPr/>
        </p:nvPicPr>
        <p:blipFill>
          <a:blip r:embed="rId2"/>
          <a:stretch>
            <a:fillRect/>
          </a:stretch>
        </p:blipFill>
        <p:spPr>
          <a:xfrm>
            <a:off x="152400" y="2438400"/>
            <a:ext cx="7672705" cy="3685540"/>
          </a:xfrm>
          <a:prstGeom prst="rect">
            <a:avLst/>
          </a:prstGeom>
        </p:spPr>
      </p:pic>
      <p:sp>
        <p:nvSpPr>
          <p:cNvPr id="8" name="文本框 7"/>
          <p:cNvSpPr txBox="1"/>
          <p:nvPr/>
        </p:nvSpPr>
        <p:spPr>
          <a:xfrm>
            <a:off x="7467600" y="2997835"/>
            <a:ext cx="1810385" cy="553085"/>
          </a:xfrm>
          <a:prstGeom prst="rect">
            <a:avLst/>
          </a:prstGeom>
          <a:noFill/>
        </p:spPr>
        <p:txBody>
          <a:bodyPr wrap="square" rtlCol="0">
            <a:spAutoFit/>
          </a:bodyPr>
          <a:p>
            <a:pPr>
              <a:lnSpc>
                <a:spcPct val="150000"/>
              </a:lnSpc>
            </a:pPr>
            <a:r>
              <a:rPr lang="zh-CN" altLang="en-US" sz="2000" dirty="0">
                <a:solidFill>
                  <a:srgbClr val="FF0000"/>
                </a:solidFill>
              </a:rPr>
              <a:t>目标层</a:t>
            </a:r>
            <a:endParaRPr lang="zh-CN" altLang="en-US" sz="2000" dirty="0">
              <a:solidFill>
                <a:srgbClr val="FF0000"/>
              </a:solidFill>
            </a:endParaRPr>
          </a:p>
        </p:txBody>
      </p:sp>
      <p:sp>
        <p:nvSpPr>
          <p:cNvPr id="9" name="文本框 8"/>
          <p:cNvSpPr txBox="1"/>
          <p:nvPr/>
        </p:nvSpPr>
        <p:spPr>
          <a:xfrm>
            <a:off x="7467600" y="4114800"/>
            <a:ext cx="1810385" cy="553085"/>
          </a:xfrm>
          <a:prstGeom prst="rect">
            <a:avLst/>
          </a:prstGeom>
          <a:noFill/>
        </p:spPr>
        <p:txBody>
          <a:bodyPr wrap="square" rtlCol="0">
            <a:spAutoFit/>
          </a:bodyPr>
          <a:p>
            <a:pPr>
              <a:lnSpc>
                <a:spcPct val="150000"/>
              </a:lnSpc>
            </a:pPr>
            <a:r>
              <a:rPr lang="zh-CN" altLang="en-US" sz="2000" dirty="0">
                <a:solidFill>
                  <a:srgbClr val="FF0000"/>
                </a:solidFill>
              </a:rPr>
              <a:t>决策</a:t>
            </a:r>
            <a:r>
              <a:rPr lang="zh-CN" altLang="en-US" sz="2000" dirty="0">
                <a:solidFill>
                  <a:srgbClr val="FF0000"/>
                </a:solidFill>
              </a:rPr>
              <a:t>层</a:t>
            </a:r>
            <a:endParaRPr lang="zh-CN" altLang="en-US" sz="2000" dirty="0">
              <a:solidFill>
                <a:srgbClr val="FF0000"/>
              </a:solidFill>
            </a:endParaRPr>
          </a:p>
        </p:txBody>
      </p:sp>
      <p:sp>
        <p:nvSpPr>
          <p:cNvPr id="10" name="文本框 9"/>
          <p:cNvSpPr txBox="1"/>
          <p:nvPr/>
        </p:nvSpPr>
        <p:spPr>
          <a:xfrm>
            <a:off x="7467600" y="5231765"/>
            <a:ext cx="1810385" cy="553085"/>
          </a:xfrm>
          <a:prstGeom prst="rect">
            <a:avLst/>
          </a:prstGeom>
          <a:noFill/>
        </p:spPr>
        <p:txBody>
          <a:bodyPr wrap="square" rtlCol="0">
            <a:spAutoFit/>
          </a:bodyPr>
          <a:p>
            <a:pPr>
              <a:lnSpc>
                <a:spcPct val="150000"/>
              </a:lnSpc>
            </a:pPr>
            <a:r>
              <a:rPr lang="zh-CN" altLang="en-US" sz="2000" dirty="0">
                <a:solidFill>
                  <a:srgbClr val="FF0000"/>
                </a:solidFill>
              </a:rPr>
              <a:t>方案层</a:t>
            </a:r>
            <a:endParaRPr lang="zh-CN" altLang="en-US" sz="2000" dirty="0">
              <a:solidFill>
                <a:srgbClr val="FF0000"/>
              </a:solidFill>
            </a:endParaRPr>
          </a:p>
        </p:txBody>
      </p:sp>
    </p:spTree>
    <p:custDataLst>
      <p:tags r:id="rId3"/>
    </p:custData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层次分析法基本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16380"/>
            <a:ext cx="7908925" cy="1938020"/>
          </a:xfrm>
          <a:prstGeom prst="rect">
            <a:avLst/>
          </a:prstGeom>
          <a:noFill/>
        </p:spPr>
        <p:txBody>
          <a:bodyPr wrap="square" rtlCol="0">
            <a:spAutoFit/>
          </a:bodyPr>
          <a:p>
            <a:pPr>
              <a:lnSpc>
                <a:spcPct val="150000"/>
              </a:lnSpc>
            </a:pPr>
            <a:r>
              <a:rPr lang="en-US" altLang="zh-CN" sz="2000" b="1" dirty="0"/>
              <a:t>4.2 </a:t>
            </a:r>
            <a:r>
              <a:rPr lang="zh-CN" altLang="en-US" sz="2000" b="1" dirty="0"/>
              <a:t>构造判断矩阵</a:t>
            </a:r>
            <a:endParaRPr lang="zh-CN" altLang="en-US" sz="2000" b="1" dirty="0"/>
          </a:p>
          <a:p>
            <a:pPr indent="457200">
              <a:lnSpc>
                <a:spcPct val="150000"/>
              </a:lnSpc>
            </a:pPr>
            <a:r>
              <a:rPr lang="zh-CN" altLang="en-US" sz="2000" dirty="0"/>
              <a:t>判断矩阵表示针对上一层次某因素而言，本层次与之有关的各因素之间的相对重要性。假设</a:t>
            </a:r>
            <a:r>
              <a:rPr lang="en-US" altLang="zh-CN" sz="2000" dirty="0"/>
              <a:t>A</a:t>
            </a:r>
            <a:r>
              <a:rPr lang="zh-CN" altLang="en-US" sz="2000" dirty="0"/>
              <a:t>层中因素</a:t>
            </a:r>
            <a:r>
              <a:rPr lang="en-US" altLang="zh-CN" sz="2000" dirty="0"/>
              <a:t>A</a:t>
            </a:r>
            <a:r>
              <a:rPr lang="en-US" altLang="zh-CN" sz="2000" baseline="-25000" dirty="0"/>
              <a:t>k</a:t>
            </a:r>
            <a:r>
              <a:rPr lang="zh-CN" altLang="en-US" sz="2000" dirty="0"/>
              <a:t>与下一层次中因素</a:t>
            </a:r>
            <a:r>
              <a:rPr lang="en-US" altLang="zh-CN" sz="2000" dirty="0"/>
              <a:t>B</a:t>
            </a:r>
            <a:r>
              <a:rPr lang="en-US" altLang="zh-CN" sz="2000" baseline="-25000" dirty="0"/>
              <a:t>1</a:t>
            </a:r>
            <a:r>
              <a:rPr lang="zh-CN" altLang="en-US" sz="2000" dirty="0"/>
              <a:t>，</a:t>
            </a:r>
            <a:r>
              <a:rPr lang="en-US" altLang="zh-CN" sz="2000" dirty="0"/>
              <a:t>B</a:t>
            </a:r>
            <a:r>
              <a:rPr lang="en-US" altLang="zh-CN" sz="2000" baseline="-25000" dirty="0"/>
              <a:t>2</a:t>
            </a:r>
            <a:r>
              <a:rPr lang="en-US" altLang="zh-CN" sz="2000" dirty="0"/>
              <a:t>,...,B</a:t>
            </a:r>
            <a:r>
              <a:rPr lang="en-US" altLang="zh-CN" sz="2000" baseline="-25000" dirty="0"/>
              <a:t>n</a:t>
            </a:r>
            <a:r>
              <a:rPr lang="zh-CN" altLang="en-US" sz="2000" dirty="0"/>
              <a:t>有联系，则我们构造的判断矩阵如下表：</a:t>
            </a:r>
            <a:endParaRPr lang="zh-CN" altLang="en-US" sz="2000" dirty="0"/>
          </a:p>
        </p:txBody>
      </p:sp>
      <p:sp>
        <p:nvSpPr>
          <p:cNvPr id="7" name="文本框 6"/>
          <p:cNvSpPr txBox="1"/>
          <p:nvPr/>
        </p:nvSpPr>
        <p:spPr>
          <a:xfrm>
            <a:off x="0" y="5461000"/>
            <a:ext cx="8314055" cy="553085"/>
          </a:xfrm>
          <a:prstGeom prst="rect">
            <a:avLst/>
          </a:prstGeom>
          <a:noFill/>
        </p:spPr>
        <p:txBody>
          <a:bodyPr wrap="square" rtlCol="0">
            <a:spAutoFit/>
          </a:bodyPr>
          <a:p>
            <a:pPr algn="ctr">
              <a:lnSpc>
                <a:spcPct val="150000"/>
              </a:lnSpc>
            </a:pPr>
            <a:r>
              <a:rPr lang="en-US" sz="2000" dirty="0"/>
              <a:t>b</a:t>
            </a:r>
            <a:r>
              <a:rPr lang="en-US" sz="2000" baseline="-25000" dirty="0"/>
              <a:t>ij</a:t>
            </a:r>
            <a:r>
              <a:rPr lang="zh-CN" altLang="en-US" sz="2000" dirty="0"/>
              <a:t>是对于</a:t>
            </a:r>
            <a:r>
              <a:rPr lang="en-US" altLang="zh-CN" sz="2000" dirty="0"/>
              <a:t>A</a:t>
            </a:r>
            <a:r>
              <a:rPr lang="en-US" altLang="zh-CN" sz="2000" baseline="-25000" dirty="0"/>
              <a:t>k</a:t>
            </a:r>
            <a:r>
              <a:rPr lang="zh-CN" altLang="en-US" sz="2000" dirty="0"/>
              <a:t>而言，</a:t>
            </a:r>
            <a:r>
              <a:rPr lang="en-US" altLang="zh-CN" sz="2000" dirty="0"/>
              <a:t>B</a:t>
            </a:r>
            <a:r>
              <a:rPr lang="en-US" altLang="zh-CN" sz="2000" baseline="-25000" dirty="0"/>
              <a:t>i</a:t>
            </a:r>
            <a:r>
              <a:rPr lang="zh-CN" altLang="en-US" sz="2000" dirty="0"/>
              <a:t>对</a:t>
            </a:r>
            <a:r>
              <a:rPr lang="en-US" altLang="zh-CN" sz="2000" dirty="0"/>
              <a:t>B</a:t>
            </a:r>
            <a:r>
              <a:rPr lang="en-US" altLang="zh-CN" sz="2000" baseline="-25000" dirty="0"/>
              <a:t>j</a:t>
            </a:r>
            <a:r>
              <a:rPr lang="zh-CN" altLang="en-US" sz="2000" dirty="0"/>
              <a:t>的相对重要性的数值表示。</a:t>
            </a:r>
            <a:endParaRPr lang="zh-CN" altLang="en-US" sz="2000" dirty="0"/>
          </a:p>
        </p:txBody>
      </p:sp>
      <p:graphicFrame>
        <p:nvGraphicFramePr>
          <p:cNvPr id="3" name="表格 2"/>
          <p:cNvGraphicFramePr/>
          <p:nvPr>
            <p:custDataLst>
              <p:tags r:id="rId2"/>
            </p:custDataLst>
          </p:nvPr>
        </p:nvGraphicFramePr>
        <p:xfrm>
          <a:off x="1372870" y="3505200"/>
          <a:ext cx="6400165" cy="1905000"/>
        </p:xfrm>
        <a:graphic>
          <a:graphicData uri="http://schemas.openxmlformats.org/drawingml/2006/table">
            <a:tbl>
              <a:tblPr firstRow="1" bandRow="1">
                <a:tableStyleId>{5940675A-B579-460E-94D1-54222C63F5DA}</a:tableStyleId>
              </a:tblPr>
              <a:tblGrid>
                <a:gridCol w="1279525"/>
                <a:gridCol w="1279525"/>
                <a:gridCol w="1279525"/>
                <a:gridCol w="1279525"/>
                <a:gridCol w="1279525"/>
              </a:tblGrid>
              <a:tr h="381000">
                <a:tc>
                  <a:txBody>
                    <a:bodyPr/>
                    <a:p>
                      <a:pPr algn="ctr">
                        <a:buNone/>
                      </a:pPr>
                      <a:r>
                        <a:rPr lang="en-US" altLang="zh-CN" sz="1800"/>
                        <a:t>A</a:t>
                      </a:r>
                      <a:r>
                        <a:rPr lang="en-US" altLang="zh-CN" sz="1800" baseline="-25000"/>
                        <a:t>k</a:t>
                      </a:r>
                      <a:endParaRPr lang="en-US" altLang="zh-CN" sz="1800" baseline="-25000"/>
                    </a:p>
                  </a:txBody>
                  <a:tcPr>
                    <a:lnL>
                      <a:noFill/>
                    </a:lnL>
                    <a:lnR w="12700">
                      <a:solidFill>
                        <a:schemeClr val="tx1"/>
                      </a:solidFill>
                      <a:prstDash val="solid"/>
                    </a:lnR>
                    <a:lnT>
                      <a:noFill/>
                    </a:lnT>
                    <a:lnB w="12700">
                      <a:solidFill>
                        <a:schemeClr val="tx1"/>
                      </a:solidFill>
                      <a:prstDash val="solid"/>
                    </a:lnB>
                    <a:lnTlToBr>
                      <a:noFill/>
                    </a:lnTlToBr>
                    <a:lnBlToTr>
                      <a:noFill/>
                    </a:lnBlToTr>
                  </a:tcPr>
                </a:tc>
                <a:tc>
                  <a:txBody>
                    <a:bodyPr/>
                    <a:p>
                      <a:pPr algn="ctr">
                        <a:buNone/>
                      </a:pPr>
                      <a:r>
                        <a:rPr lang="en-US" altLang="zh-CN" sz="1800"/>
                        <a:t>B</a:t>
                      </a:r>
                      <a:r>
                        <a:rPr lang="en-US" altLang="zh-CN" sz="1800" baseline="-25000"/>
                        <a:t>1</a:t>
                      </a:r>
                      <a:endParaRPr lang="en-US" altLang="zh-CN" sz="1800" baseline="-25000"/>
                    </a:p>
                  </a:txBody>
                  <a:tcPr>
                    <a:lnL w="12700">
                      <a:solidFill>
                        <a:schemeClr val="tx1"/>
                      </a:solidFill>
                      <a:prstDash val="solid"/>
                    </a:lnL>
                    <a:lnR>
                      <a:noFill/>
                    </a:lnR>
                    <a:lnT>
                      <a:noFill/>
                    </a:lnT>
                    <a:lnB w="12700">
                      <a:solidFill>
                        <a:schemeClr val="tx1"/>
                      </a:solidFill>
                      <a:prstDash val="solid"/>
                    </a:lnB>
                    <a:lnTlToBr>
                      <a:noFill/>
                    </a:lnTlToBr>
                    <a:lnBlToTr>
                      <a:noFill/>
                    </a:lnBlToTr>
                  </a:tcPr>
                </a:tc>
                <a:tc>
                  <a:txBody>
                    <a:bodyPr/>
                    <a:p>
                      <a:pPr algn="ctr">
                        <a:buNone/>
                      </a:pPr>
                      <a:r>
                        <a:rPr lang="en-US" altLang="zh-CN" sz="1800"/>
                        <a:t>B</a:t>
                      </a:r>
                      <a:r>
                        <a:rPr lang="en-US" altLang="zh-CN" sz="1800" baseline="-25000"/>
                        <a:t>2</a:t>
                      </a:r>
                      <a:endParaRPr lang="en-US" altLang="zh-CN" sz="1800" baseline="-25000"/>
                    </a:p>
                  </a:txBody>
                  <a:tcPr>
                    <a:lnL>
                      <a:noFill/>
                    </a:lnL>
                    <a:lnR>
                      <a:noFill/>
                    </a:lnR>
                    <a:lnT>
                      <a:noFill/>
                    </a:lnT>
                    <a:lnB w="12700">
                      <a:solidFill>
                        <a:schemeClr val="tx1"/>
                      </a:solidFill>
                      <a:prstDash val="solid"/>
                    </a:lnB>
                    <a:lnTlToBr>
                      <a:noFill/>
                    </a:lnTlToBr>
                    <a:lnBlToTr>
                      <a:noFill/>
                    </a:lnBlToTr>
                  </a:tcPr>
                </a:tc>
                <a:tc>
                  <a:txBody>
                    <a:bodyPr/>
                    <a:p>
                      <a:pPr algn="ctr">
                        <a:buNone/>
                      </a:pPr>
                      <a:r>
                        <a:rPr lang="en-US" altLang="zh-CN" sz="1800"/>
                        <a:t>...</a:t>
                      </a:r>
                      <a:endParaRPr lang="en-US" altLang="zh-CN" sz="1800"/>
                    </a:p>
                  </a:txBody>
                  <a:tcPr>
                    <a:lnL>
                      <a:noFill/>
                    </a:lnL>
                    <a:lnR>
                      <a:noFill/>
                    </a:lnR>
                    <a:lnT>
                      <a:noFill/>
                    </a:lnT>
                    <a:lnB w="12700">
                      <a:solidFill>
                        <a:schemeClr val="tx1"/>
                      </a:solidFill>
                      <a:prstDash val="solid"/>
                    </a:lnB>
                    <a:lnTlToBr>
                      <a:noFill/>
                    </a:lnTlToBr>
                    <a:lnBlToTr>
                      <a:noFill/>
                    </a:lnBlToTr>
                  </a:tcPr>
                </a:tc>
                <a:tc>
                  <a:txBody>
                    <a:bodyPr/>
                    <a:p>
                      <a:pPr algn="ctr">
                        <a:buNone/>
                      </a:pPr>
                      <a:r>
                        <a:rPr lang="en-US" altLang="zh-CN" sz="1800"/>
                        <a:t>B</a:t>
                      </a:r>
                      <a:r>
                        <a:rPr lang="en-US" altLang="zh-CN" sz="1800" baseline="-25000"/>
                        <a:t>n</a:t>
                      </a:r>
                      <a:endParaRPr lang="en-US" altLang="zh-CN" sz="1800" baseline="-25000"/>
                    </a:p>
                  </a:txBody>
                  <a:tcPr>
                    <a:lnL>
                      <a:noFill/>
                    </a:lnL>
                    <a:lnR>
                      <a:noFill/>
                    </a:lnR>
                    <a:lnT>
                      <a:noFill/>
                    </a:lnT>
                    <a:lnB w="12700">
                      <a:solidFill>
                        <a:schemeClr val="tx1"/>
                      </a:solidFill>
                      <a:prstDash val="solid"/>
                    </a:lnB>
                    <a:lnTlToBr>
                      <a:noFill/>
                    </a:lnTlToBr>
                    <a:lnBlToTr>
                      <a:noFill/>
                    </a:lnBlToTr>
                  </a:tcPr>
                </a:tc>
              </a:tr>
              <a:tr h="381000">
                <a:tc>
                  <a:txBody>
                    <a:bodyPr/>
                    <a:p>
                      <a:pPr algn="ctr">
                        <a:buNone/>
                      </a:pPr>
                      <a:r>
                        <a:rPr lang="en-US" altLang="zh-CN" sz="1800"/>
                        <a:t>B</a:t>
                      </a:r>
                      <a:r>
                        <a:rPr lang="en-US" altLang="zh-CN" sz="1800" baseline="-25000"/>
                        <a:t>1</a:t>
                      </a:r>
                      <a:endParaRPr lang="en-US" altLang="zh-CN" sz="1800" baseline="-25000"/>
                    </a:p>
                  </a:txBody>
                  <a:tcPr>
                    <a:lnL>
                      <a:noFill/>
                    </a:lnL>
                    <a:lnR w="12700">
                      <a:solidFill>
                        <a:schemeClr val="tx1"/>
                      </a:solidFill>
                      <a:prstDash val="solid"/>
                    </a:lnR>
                    <a:lnT w="12700">
                      <a:solidFill>
                        <a:schemeClr val="tx1"/>
                      </a:solidFill>
                      <a:prstDash val="solid"/>
                    </a:lnT>
                    <a:lnB>
                      <a:noFill/>
                    </a:lnB>
                    <a:lnTlToBr>
                      <a:noFill/>
                    </a:lnTlToBr>
                    <a:lnBlToTr>
                      <a:noFill/>
                    </a:lnBlToTr>
                  </a:tcPr>
                </a:tc>
                <a:tc>
                  <a:txBody>
                    <a:bodyPr/>
                    <a:p>
                      <a:pPr algn="ctr">
                        <a:buNone/>
                      </a:pPr>
                      <a:r>
                        <a:rPr lang="en-US" altLang="zh-CN" sz="1800"/>
                        <a:t>b</a:t>
                      </a:r>
                      <a:r>
                        <a:rPr lang="en-US" altLang="zh-CN" sz="1800" baseline="-25000"/>
                        <a:t>11</a:t>
                      </a:r>
                      <a:endParaRPr lang="en-US" altLang="zh-CN" sz="1800" baseline="-25000"/>
                    </a:p>
                  </a:txBody>
                  <a:tcPr>
                    <a:lnL w="12700">
                      <a:solidFill>
                        <a:schemeClr val="tx1"/>
                      </a:solidFill>
                      <a:prstDash val="solid"/>
                    </a:lnL>
                    <a:lnR>
                      <a:noFill/>
                    </a:lnR>
                    <a:lnT w="12700">
                      <a:solidFill>
                        <a:schemeClr val="tx1"/>
                      </a:solidFill>
                      <a:prstDash val="solid"/>
                    </a:lnT>
                    <a:lnB>
                      <a:noFill/>
                    </a:lnB>
                    <a:lnTlToBr>
                      <a:noFill/>
                    </a:lnTlToBr>
                    <a:lnBlToTr>
                      <a:noFill/>
                    </a:lnBlToTr>
                  </a:tcPr>
                </a:tc>
                <a:tc>
                  <a:txBody>
                    <a:bodyPr/>
                    <a:p>
                      <a:pPr algn="ctr">
                        <a:buNone/>
                      </a:pPr>
                      <a:r>
                        <a:rPr lang="en-US" altLang="zh-CN" sz="1800"/>
                        <a:t>b</a:t>
                      </a:r>
                      <a:r>
                        <a:rPr lang="en-US" altLang="zh-CN" sz="1800" baseline="-25000"/>
                        <a:t>12</a:t>
                      </a:r>
                      <a:endParaRPr lang="en-US" altLang="zh-CN" sz="1800" baseline="-25000"/>
                    </a:p>
                  </a:txBody>
                  <a:tcPr>
                    <a:lnL>
                      <a:noFill/>
                    </a:lnL>
                    <a:lnR>
                      <a:noFill/>
                    </a:lnR>
                    <a:lnT w="12700">
                      <a:solidFill>
                        <a:schemeClr val="tx1"/>
                      </a:solidFill>
                      <a:prstDash val="solid"/>
                    </a:lnT>
                    <a:lnB>
                      <a:noFill/>
                    </a:lnB>
                    <a:lnTlToBr>
                      <a:noFill/>
                    </a:lnTlToBr>
                    <a:lnBlToTr>
                      <a:noFill/>
                    </a:lnBlToTr>
                  </a:tcPr>
                </a:tc>
                <a:tc>
                  <a:txBody>
                    <a:bodyPr/>
                    <a:p>
                      <a:pPr algn="ctr">
                        <a:buNone/>
                      </a:pPr>
                      <a:r>
                        <a:rPr lang="en-US" altLang="zh-CN" sz="1800"/>
                        <a:t>...</a:t>
                      </a:r>
                      <a:endParaRPr lang="en-US" altLang="zh-CN" sz="1800"/>
                    </a:p>
                  </a:txBody>
                  <a:tcPr>
                    <a:lnL>
                      <a:noFill/>
                    </a:lnL>
                    <a:lnR>
                      <a:noFill/>
                    </a:lnR>
                    <a:lnT w="12700">
                      <a:solidFill>
                        <a:schemeClr val="tx1"/>
                      </a:solidFill>
                      <a:prstDash val="solid"/>
                    </a:lnT>
                    <a:lnB>
                      <a:noFill/>
                    </a:lnB>
                    <a:lnTlToBr>
                      <a:noFill/>
                    </a:lnTlToBr>
                    <a:lnBlToTr>
                      <a:noFill/>
                    </a:lnBlToTr>
                  </a:tcPr>
                </a:tc>
                <a:tc>
                  <a:txBody>
                    <a:bodyPr/>
                    <a:p>
                      <a:pPr algn="ctr">
                        <a:buNone/>
                      </a:pPr>
                      <a:r>
                        <a:rPr lang="en-US" altLang="zh-CN" sz="1800"/>
                        <a:t>b</a:t>
                      </a:r>
                      <a:r>
                        <a:rPr lang="en-US" altLang="zh-CN" sz="1800" baseline="-25000"/>
                        <a:t>1n</a:t>
                      </a:r>
                      <a:endParaRPr lang="en-US" altLang="zh-CN" sz="1800" baseline="-25000"/>
                    </a:p>
                  </a:txBody>
                  <a:tcPr>
                    <a:lnL>
                      <a:noFill/>
                    </a:lnL>
                    <a:lnR>
                      <a:noFill/>
                    </a:lnR>
                    <a:lnT w="12700">
                      <a:solidFill>
                        <a:schemeClr val="tx1"/>
                      </a:solidFill>
                      <a:prstDash val="solid"/>
                    </a:lnT>
                    <a:lnB>
                      <a:noFill/>
                    </a:lnB>
                    <a:lnTlToBr>
                      <a:noFill/>
                    </a:lnTlToBr>
                    <a:lnBlToTr>
                      <a:noFill/>
                    </a:lnBlToTr>
                  </a:tcPr>
                </a:tc>
              </a:tr>
              <a:tr h="381000">
                <a:tc>
                  <a:txBody>
                    <a:bodyPr/>
                    <a:p>
                      <a:pPr algn="ctr">
                        <a:buNone/>
                      </a:pPr>
                      <a:r>
                        <a:rPr lang="en-US" altLang="zh-CN" sz="1800"/>
                        <a:t>B</a:t>
                      </a:r>
                      <a:r>
                        <a:rPr lang="en-US" altLang="zh-CN" sz="1800" baseline="-25000"/>
                        <a:t>2</a:t>
                      </a:r>
                      <a:endParaRPr lang="en-US" altLang="zh-CN" sz="1800" baseline="-25000"/>
                    </a:p>
                  </a:txBody>
                  <a:tcPr>
                    <a:lnL>
                      <a:noFill/>
                    </a:lnL>
                    <a:lnR w="12700">
                      <a:solidFill>
                        <a:schemeClr val="tx1"/>
                      </a:solidFill>
                      <a:prstDash val="solid"/>
                    </a:lnR>
                    <a:lnT>
                      <a:noFill/>
                    </a:lnT>
                    <a:lnB>
                      <a:noFill/>
                    </a:lnB>
                    <a:lnTlToBr>
                      <a:noFill/>
                    </a:lnTlToBr>
                    <a:lnBlToTr>
                      <a:noFill/>
                    </a:lnBlToTr>
                  </a:tcPr>
                </a:tc>
                <a:tc>
                  <a:txBody>
                    <a:bodyPr/>
                    <a:p>
                      <a:pPr algn="ctr">
                        <a:buNone/>
                      </a:pPr>
                      <a:r>
                        <a:rPr lang="en-US" altLang="zh-CN" sz="1800"/>
                        <a:t>b</a:t>
                      </a:r>
                      <a:r>
                        <a:rPr lang="en-US" altLang="zh-CN" sz="1800" baseline="-25000"/>
                        <a:t>21</a:t>
                      </a:r>
                      <a:endParaRPr lang="en-US" altLang="zh-CN" sz="1800" baseline="-25000"/>
                    </a:p>
                  </a:txBody>
                  <a:tcPr>
                    <a:lnL w="12700">
                      <a:solidFill>
                        <a:schemeClr val="tx1"/>
                      </a:solidFill>
                      <a:prstDash val="solid"/>
                    </a:lnL>
                    <a:lnR>
                      <a:noFill/>
                    </a:lnR>
                    <a:lnT>
                      <a:noFill/>
                    </a:lnT>
                    <a:lnB>
                      <a:noFill/>
                    </a:lnB>
                    <a:lnTlToBr>
                      <a:noFill/>
                    </a:lnTlToBr>
                    <a:lnBlToTr>
                      <a:noFill/>
                    </a:lnBlToTr>
                  </a:tcPr>
                </a:tc>
                <a:tc>
                  <a:txBody>
                    <a:bodyPr/>
                    <a:p>
                      <a:pPr algn="ctr">
                        <a:buNone/>
                      </a:pPr>
                      <a:r>
                        <a:rPr lang="en-US" altLang="zh-CN" sz="1800"/>
                        <a:t>b</a:t>
                      </a:r>
                      <a:r>
                        <a:rPr lang="en-US" altLang="zh-CN" sz="1800" baseline="-25000"/>
                        <a:t>22</a:t>
                      </a:r>
                      <a:endParaRPr lang="en-US" altLang="zh-CN" sz="1800" baseline="-25000"/>
                    </a:p>
                  </a:txBody>
                  <a:tcPr>
                    <a:lnL>
                      <a:noFill/>
                    </a:lnL>
                    <a:lnR>
                      <a:noFill/>
                    </a:lnR>
                    <a:lnT>
                      <a:noFill/>
                    </a:lnT>
                    <a:lnB>
                      <a:noFill/>
                    </a:lnB>
                    <a:lnTlToBr>
                      <a:noFill/>
                    </a:lnTlToBr>
                    <a:lnBlToTr>
                      <a:noFill/>
                    </a:lnBlToTr>
                  </a:tcPr>
                </a:tc>
                <a:tc>
                  <a:txBody>
                    <a:bodyPr/>
                    <a:p>
                      <a:pPr algn="ctr">
                        <a:buNone/>
                      </a:pPr>
                      <a:r>
                        <a:rPr lang="en-US" altLang="zh-CN" sz="1800"/>
                        <a:t>...</a:t>
                      </a:r>
                      <a:endParaRPr lang="en-US" altLang="zh-CN" sz="1800"/>
                    </a:p>
                  </a:txBody>
                  <a:tcPr>
                    <a:lnL>
                      <a:noFill/>
                    </a:lnL>
                    <a:lnR>
                      <a:noFill/>
                    </a:lnR>
                    <a:lnT>
                      <a:noFill/>
                    </a:lnT>
                    <a:lnB>
                      <a:noFill/>
                    </a:lnB>
                    <a:lnTlToBr>
                      <a:noFill/>
                    </a:lnTlToBr>
                    <a:lnBlToTr>
                      <a:noFill/>
                    </a:lnBlToTr>
                  </a:tcPr>
                </a:tc>
                <a:tc>
                  <a:txBody>
                    <a:bodyPr/>
                    <a:p>
                      <a:pPr algn="ctr">
                        <a:buNone/>
                      </a:pPr>
                      <a:r>
                        <a:rPr lang="en-US" altLang="zh-CN" sz="1800"/>
                        <a:t>b</a:t>
                      </a:r>
                      <a:r>
                        <a:rPr lang="en-US" altLang="zh-CN" sz="1800" baseline="-25000"/>
                        <a:t>2n</a:t>
                      </a:r>
                      <a:endParaRPr lang="en-US" altLang="zh-CN" sz="1800" baseline="-25000"/>
                    </a:p>
                  </a:txBody>
                  <a:tcPr>
                    <a:lnL>
                      <a:noFill/>
                    </a:lnL>
                    <a:lnR>
                      <a:noFill/>
                    </a:lnR>
                    <a:lnT>
                      <a:noFill/>
                    </a:lnT>
                    <a:lnB>
                      <a:noFill/>
                    </a:lnB>
                    <a:lnTlToBr>
                      <a:noFill/>
                    </a:lnTlToBr>
                    <a:lnBlToTr>
                      <a:noFill/>
                    </a:lnBlToTr>
                  </a:tcPr>
                </a:tc>
              </a:tr>
              <a:tr h="381000">
                <a:tc>
                  <a:txBody>
                    <a:bodyPr/>
                    <a:p>
                      <a:pPr algn="ctr">
                        <a:buNone/>
                      </a:pPr>
                      <a:r>
                        <a:rPr lang="en-US" altLang="zh-CN" sz="1800"/>
                        <a:t>...</a:t>
                      </a:r>
                      <a:endParaRPr lang="en-US" altLang="zh-CN" sz="1800"/>
                    </a:p>
                  </a:txBody>
                  <a:tcPr>
                    <a:lnL>
                      <a:noFill/>
                    </a:lnL>
                    <a:lnR w="12700">
                      <a:solidFill>
                        <a:schemeClr val="tx1"/>
                      </a:solidFill>
                      <a:prstDash val="solid"/>
                    </a:lnR>
                    <a:lnT>
                      <a:noFill/>
                    </a:lnT>
                    <a:lnB>
                      <a:noFill/>
                    </a:lnB>
                    <a:lnTlToBr>
                      <a:noFill/>
                    </a:lnTlToBr>
                    <a:lnBlToTr>
                      <a:noFill/>
                    </a:lnBlToTr>
                  </a:tcPr>
                </a:tc>
                <a:tc>
                  <a:txBody>
                    <a:bodyPr/>
                    <a:p>
                      <a:pPr algn="ctr">
                        <a:buNone/>
                      </a:pPr>
                      <a:r>
                        <a:rPr lang="en-US" altLang="zh-CN" sz="1800"/>
                        <a:t>...</a:t>
                      </a:r>
                      <a:endParaRPr lang="en-US" altLang="zh-CN" sz="1800"/>
                    </a:p>
                  </a:txBody>
                  <a:tcPr>
                    <a:lnL w="12700">
                      <a:solidFill>
                        <a:schemeClr val="tx1"/>
                      </a:solidFill>
                      <a:prstDash val="solid"/>
                    </a:lnL>
                    <a:lnR>
                      <a:noFill/>
                    </a:lnR>
                    <a:lnT>
                      <a:noFill/>
                    </a:lnT>
                    <a:lnB>
                      <a:noFill/>
                    </a:lnB>
                    <a:lnTlToBr>
                      <a:noFill/>
                    </a:lnTlToBr>
                    <a:lnBlToTr>
                      <a:noFill/>
                    </a:lnBlToTr>
                  </a:tcPr>
                </a:tc>
                <a:tc>
                  <a:txBody>
                    <a:bodyPr/>
                    <a:p>
                      <a:pPr algn="ctr">
                        <a:buNone/>
                      </a:pPr>
                      <a:r>
                        <a:rPr lang="en-US" altLang="zh-CN" sz="1800"/>
                        <a:t>...</a:t>
                      </a:r>
                      <a:endParaRPr lang="en-US" altLang="zh-CN" sz="1800"/>
                    </a:p>
                  </a:txBody>
                  <a:tcPr>
                    <a:lnL>
                      <a:noFill/>
                    </a:lnL>
                    <a:lnR>
                      <a:noFill/>
                    </a:lnR>
                    <a:lnT>
                      <a:noFill/>
                    </a:lnT>
                    <a:lnB>
                      <a:noFill/>
                    </a:lnB>
                    <a:lnTlToBr>
                      <a:noFill/>
                    </a:lnTlToBr>
                    <a:lnBlToTr>
                      <a:noFill/>
                    </a:lnBlToTr>
                  </a:tcPr>
                </a:tc>
                <a:tc>
                  <a:txBody>
                    <a:bodyPr/>
                    <a:p>
                      <a:pPr algn="ctr">
                        <a:buNone/>
                      </a:pPr>
                      <a:r>
                        <a:rPr lang="en-US" altLang="zh-CN" sz="1800"/>
                        <a:t>...</a:t>
                      </a:r>
                      <a:endParaRPr lang="en-US" altLang="zh-CN" sz="1800"/>
                    </a:p>
                  </a:txBody>
                  <a:tcPr>
                    <a:lnL>
                      <a:noFill/>
                    </a:lnL>
                    <a:lnR>
                      <a:noFill/>
                    </a:lnR>
                    <a:lnT>
                      <a:noFill/>
                    </a:lnT>
                    <a:lnB>
                      <a:noFill/>
                    </a:lnB>
                    <a:lnTlToBr>
                      <a:noFill/>
                    </a:lnTlToBr>
                    <a:lnBlToTr>
                      <a:noFill/>
                    </a:lnBlToTr>
                  </a:tcPr>
                </a:tc>
                <a:tc>
                  <a:txBody>
                    <a:bodyPr/>
                    <a:p>
                      <a:pPr algn="ctr">
                        <a:buNone/>
                      </a:pPr>
                      <a:r>
                        <a:rPr lang="en-US" altLang="zh-CN" sz="1800"/>
                        <a:t>...</a:t>
                      </a:r>
                      <a:endParaRPr lang="en-US" altLang="zh-CN" sz="1800"/>
                    </a:p>
                  </a:txBody>
                  <a:tcPr>
                    <a:lnL>
                      <a:noFill/>
                    </a:lnL>
                    <a:lnR>
                      <a:noFill/>
                    </a:lnR>
                    <a:lnT>
                      <a:noFill/>
                    </a:lnT>
                    <a:lnB>
                      <a:noFill/>
                    </a:lnB>
                    <a:lnTlToBr>
                      <a:noFill/>
                    </a:lnTlToBr>
                    <a:lnBlToTr>
                      <a:noFill/>
                    </a:lnBlToTr>
                  </a:tcPr>
                </a:tc>
              </a:tr>
              <a:tr h="381000">
                <a:tc>
                  <a:txBody>
                    <a:bodyPr/>
                    <a:p>
                      <a:pPr algn="ctr">
                        <a:buNone/>
                      </a:pPr>
                      <a:r>
                        <a:rPr lang="en-US" altLang="zh-CN" sz="1800"/>
                        <a:t>B</a:t>
                      </a:r>
                      <a:r>
                        <a:rPr lang="en-US" altLang="zh-CN" sz="1800" baseline="-25000"/>
                        <a:t>n</a:t>
                      </a:r>
                      <a:endParaRPr lang="en-US" altLang="zh-CN" sz="1800" baseline="-25000"/>
                    </a:p>
                  </a:txBody>
                  <a:tcPr>
                    <a:lnL>
                      <a:noFill/>
                    </a:lnL>
                    <a:lnR w="12700">
                      <a:solidFill>
                        <a:schemeClr val="tx1"/>
                      </a:solidFill>
                      <a:prstDash val="solid"/>
                    </a:lnR>
                    <a:lnT>
                      <a:noFill/>
                    </a:lnT>
                    <a:lnB>
                      <a:noFill/>
                    </a:lnB>
                    <a:lnTlToBr>
                      <a:noFill/>
                    </a:lnTlToBr>
                    <a:lnBlToTr>
                      <a:noFill/>
                    </a:lnBlToTr>
                  </a:tcPr>
                </a:tc>
                <a:tc>
                  <a:txBody>
                    <a:bodyPr/>
                    <a:p>
                      <a:pPr algn="ctr">
                        <a:buNone/>
                      </a:pPr>
                      <a:r>
                        <a:rPr lang="en-US" altLang="zh-CN" sz="1800"/>
                        <a:t>b</a:t>
                      </a:r>
                      <a:r>
                        <a:rPr lang="en-US" altLang="zh-CN" sz="1800" baseline="-25000"/>
                        <a:t>n1</a:t>
                      </a:r>
                      <a:endParaRPr lang="en-US" altLang="zh-CN" sz="1800" baseline="-25000"/>
                    </a:p>
                  </a:txBody>
                  <a:tcPr>
                    <a:lnL w="12700">
                      <a:solidFill>
                        <a:schemeClr val="tx1"/>
                      </a:solidFill>
                      <a:prstDash val="solid"/>
                    </a:lnL>
                    <a:lnR>
                      <a:noFill/>
                    </a:lnR>
                    <a:lnT>
                      <a:noFill/>
                    </a:lnT>
                    <a:lnB>
                      <a:noFill/>
                    </a:lnB>
                    <a:lnTlToBr>
                      <a:noFill/>
                    </a:lnTlToBr>
                    <a:lnBlToTr>
                      <a:noFill/>
                    </a:lnBlToTr>
                  </a:tcPr>
                </a:tc>
                <a:tc>
                  <a:txBody>
                    <a:bodyPr/>
                    <a:p>
                      <a:pPr algn="ctr">
                        <a:buNone/>
                      </a:pPr>
                      <a:r>
                        <a:rPr lang="en-US" altLang="zh-CN" sz="1800"/>
                        <a:t>b</a:t>
                      </a:r>
                      <a:r>
                        <a:rPr lang="en-US" altLang="zh-CN" sz="1800" baseline="-25000"/>
                        <a:t>n2</a:t>
                      </a:r>
                      <a:endParaRPr lang="en-US" altLang="zh-CN" sz="1800" baseline="-25000"/>
                    </a:p>
                  </a:txBody>
                  <a:tcPr>
                    <a:lnL>
                      <a:noFill/>
                    </a:lnL>
                    <a:lnR>
                      <a:noFill/>
                    </a:lnR>
                    <a:lnT>
                      <a:noFill/>
                    </a:lnT>
                    <a:lnB>
                      <a:noFill/>
                    </a:lnB>
                    <a:lnTlToBr>
                      <a:noFill/>
                    </a:lnTlToBr>
                    <a:lnBlToTr>
                      <a:noFill/>
                    </a:lnBlToTr>
                  </a:tcPr>
                </a:tc>
                <a:tc>
                  <a:txBody>
                    <a:bodyPr/>
                    <a:p>
                      <a:pPr algn="ctr">
                        <a:buNone/>
                      </a:pPr>
                      <a:r>
                        <a:rPr lang="en-US" altLang="zh-CN" sz="1800"/>
                        <a:t>...</a:t>
                      </a:r>
                      <a:endParaRPr lang="en-US" altLang="zh-CN" sz="1800"/>
                    </a:p>
                  </a:txBody>
                  <a:tcPr>
                    <a:lnL>
                      <a:noFill/>
                    </a:lnL>
                    <a:lnR>
                      <a:noFill/>
                    </a:lnR>
                    <a:lnT>
                      <a:noFill/>
                    </a:lnT>
                    <a:lnB>
                      <a:noFill/>
                    </a:lnB>
                    <a:lnTlToBr>
                      <a:noFill/>
                    </a:lnTlToBr>
                    <a:lnBlToTr>
                      <a:noFill/>
                    </a:lnBlToTr>
                  </a:tcPr>
                </a:tc>
                <a:tc>
                  <a:txBody>
                    <a:bodyPr/>
                    <a:p>
                      <a:pPr algn="ctr">
                        <a:buNone/>
                      </a:pPr>
                      <a:r>
                        <a:rPr lang="en-US" altLang="zh-CN" sz="1800"/>
                        <a:t>b</a:t>
                      </a:r>
                      <a:r>
                        <a:rPr lang="en-US" altLang="zh-CN" sz="1800" baseline="-25000"/>
                        <a:t>nn</a:t>
                      </a:r>
                      <a:endParaRPr lang="en-US" altLang="zh-CN" sz="1800" baseline="-25000"/>
                    </a:p>
                  </a:txBody>
                  <a:tcPr>
                    <a:lnL>
                      <a:noFill/>
                    </a:lnL>
                    <a:lnR>
                      <a:noFill/>
                    </a:lnR>
                    <a:lnT>
                      <a:noFill/>
                    </a:lnT>
                    <a:lnB>
                      <a:noFill/>
                    </a:lnB>
                    <a:lnTlToBr>
                      <a:noFill/>
                    </a:lnTlToBr>
                    <a:lnBlToTr>
                      <a:noFill/>
                    </a:lnBlToTr>
                  </a:tcPr>
                </a:tc>
              </a:tr>
            </a:tbl>
          </a:graphicData>
        </a:graphic>
      </p:graphicFrame>
    </p:spTree>
    <p:custDataLst>
      <p:tags r:id="rId3"/>
    </p:custDataLst>
  </p:cSld>
  <p:clrMapOvr>
    <a:masterClrMapping/>
  </p:clrMapOvr>
  <p:transition>
    <p:wipe dir="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TEMPLATE_CATEGORY" val="custom"/>
  <p:tag name="KSO_WM_TEMPLATE_INDEX" val="20202601"/>
  <p:tag name="KSO_WM_SPECIAL_SOURCE" val="bdnull"/>
</p:tagLst>
</file>

<file path=ppt/tags/tag101.xml><?xml version="1.0" encoding="utf-8"?>
<p:tagLst xmlns:p="http://schemas.openxmlformats.org/presentationml/2006/main">
  <p:tag name="KSO_WM_TEMPLATE_CATEGORY" val="custom"/>
  <p:tag name="KSO_WM_TEMPLATE_INDEX" val="20202601"/>
  <p:tag name="KSO_WM_SPECIAL_SOURCE" val="bdnull"/>
</p:tagLst>
</file>

<file path=ppt/tags/tag102.xml><?xml version="1.0" encoding="utf-8"?>
<p:tagLst xmlns:p="http://schemas.openxmlformats.org/presentationml/2006/main">
  <p:tag name="KSO_WM_TEMPLATE_CATEGORY" val="custom"/>
  <p:tag name="KSO_WM_TEMPLATE_INDEX" val="20202601"/>
  <p:tag name="KSO_WM_SPECIAL_SOURCE" val="bdnull"/>
</p:tagLst>
</file>

<file path=ppt/tags/tag103.xml><?xml version="1.0" encoding="utf-8"?>
<p:tagLst xmlns:p="http://schemas.openxmlformats.org/presentationml/2006/main">
  <p:tag name="KSO_WM_TEMPLATE_CATEGORY" val="custom"/>
  <p:tag name="KSO_WM_TEMPLATE_INDEX" val="20202601"/>
  <p:tag name="KSO_WM_SPECIAL_SOURCE" val="bdnull"/>
</p:tagLst>
</file>

<file path=ppt/tags/tag104.xml><?xml version="1.0" encoding="utf-8"?>
<p:tagLst xmlns:p="http://schemas.openxmlformats.org/presentationml/2006/main">
  <p:tag name="KSO_WM_TEMPLATE_CATEGORY" val="custom"/>
  <p:tag name="KSO_WM_TEMPLATE_INDEX" val="20202601"/>
  <p:tag name="KSO_WM_SPECIAL_SOURCE" val="bdnull"/>
</p:tagLst>
</file>

<file path=ppt/tags/tag105.xml><?xml version="1.0" encoding="utf-8"?>
<p:tagLst xmlns:p="http://schemas.openxmlformats.org/presentationml/2006/main">
  <p:tag name="KSO_WM_TEMPLATE_CATEGORY" val="custom"/>
  <p:tag name="KSO_WM_TEMPLATE_INDEX" val="20202601"/>
  <p:tag name="KSO_WM_SPECIAL_SOURCE" val="bdnull"/>
</p:tagLst>
</file>

<file path=ppt/tags/tag106.xml><?xml version="1.0" encoding="utf-8"?>
<p:tagLst xmlns:p="http://schemas.openxmlformats.org/presentationml/2006/main">
  <p:tag name="KSO_WM_UNIT_TABLE_BEAUTIFY" val="smartTable{0b9fdcde-23ab-4223-9ba7-b6bc328518c7}"/>
</p:tagLst>
</file>

<file path=ppt/tags/tag107.xml><?xml version="1.0" encoding="utf-8"?>
<p:tagLst xmlns:p="http://schemas.openxmlformats.org/presentationml/2006/main">
  <p:tag name="KSO_WM_TEMPLATE_CATEGORY" val="custom"/>
  <p:tag name="KSO_WM_TEMPLATE_INDEX" val="20202601"/>
  <p:tag name="KSO_WM_SPECIAL_SOURCE" val="bdnull"/>
</p:tagLst>
</file>

<file path=ppt/tags/tag108.xml><?xml version="1.0" encoding="utf-8"?>
<p:tagLst xmlns:p="http://schemas.openxmlformats.org/presentationml/2006/main">
  <p:tag name="KSO_WM_UNIT_TABLE_BEAUTIFY" val="smartTable{b9f6cc28-155d-4b29-abdc-ac865b1b3714}"/>
</p:tagLst>
</file>

<file path=ppt/tags/tag109.xml><?xml version="1.0" encoding="utf-8"?>
<p:tagLst xmlns:p="http://schemas.openxmlformats.org/presentationml/2006/main">
  <p:tag name="KSO_WM_TEMPLATE_CATEGORY" val="custom"/>
  <p:tag name="KSO_WM_TEMPLATE_INDEX" val="20202601"/>
  <p:tag name="KSO_WM_SPECIAL_SOURCE" val="bdnul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TEMPLATE_CATEGORY" val="custom"/>
  <p:tag name="KSO_WM_TEMPLATE_INDEX" val="20202601"/>
  <p:tag name="KSO_WM_SPECIAL_SOURCE" val="bdnull"/>
</p:tagLst>
</file>

<file path=ppt/tags/tag111.xml><?xml version="1.0" encoding="utf-8"?>
<p:tagLst xmlns:p="http://schemas.openxmlformats.org/presentationml/2006/main">
  <p:tag name="KSO_WM_UNIT_TABLE_BEAUTIFY" val="smartTable{c009941d-1db5-4f03-8568-acd8fee7a565}"/>
</p:tagLst>
</file>

<file path=ppt/tags/tag112.xml><?xml version="1.0" encoding="utf-8"?>
<p:tagLst xmlns:p="http://schemas.openxmlformats.org/presentationml/2006/main">
  <p:tag name="KSO_WM_TEMPLATE_CATEGORY" val="custom"/>
  <p:tag name="KSO_WM_TEMPLATE_INDEX" val="20202601"/>
  <p:tag name="KSO_WM_SPECIAL_SOURCE" val="bdnull"/>
</p:tagLst>
</file>

<file path=ppt/tags/tag113.xml><?xml version="1.0" encoding="utf-8"?>
<p:tagLst xmlns:p="http://schemas.openxmlformats.org/presentationml/2006/main">
  <p:tag name="KSO_WM_TEMPLATE_CATEGORY" val="custom"/>
  <p:tag name="KSO_WM_TEMPLATE_INDEX" val="20202601"/>
  <p:tag name="KSO_WM_SPECIAL_SOURCE" val="bdnull"/>
</p:tagLst>
</file>

<file path=ppt/tags/tag114.xml><?xml version="1.0" encoding="utf-8"?>
<p:tagLst xmlns:p="http://schemas.openxmlformats.org/presentationml/2006/main">
  <p:tag name="KSO_WM_TEMPLATE_CATEGORY" val="custom"/>
  <p:tag name="KSO_WM_TEMPLATE_INDEX" val="20202601"/>
  <p:tag name="KSO_WM_SPECIAL_SOURCE" val="bdnull"/>
</p:tagLst>
</file>

<file path=ppt/tags/tag115.xml><?xml version="1.0" encoding="utf-8"?>
<p:tagLst xmlns:p="http://schemas.openxmlformats.org/presentationml/2006/main">
  <p:tag name="KSO_WM_TEMPLATE_CATEGORY" val="custom"/>
  <p:tag name="KSO_WM_TEMPLATE_INDEX" val="20202601"/>
  <p:tag name="KSO_WM_SPECIAL_SOURCE" val="bdnull"/>
</p:tagLst>
</file>

<file path=ppt/tags/tag116.xml><?xml version="1.0" encoding="utf-8"?>
<p:tagLst xmlns:p="http://schemas.openxmlformats.org/presentationml/2006/main">
  <p:tag name="KSO_WM_TEMPLATE_CATEGORY" val="custom"/>
  <p:tag name="KSO_WM_TEMPLATE_INDEX" val="20202601"/>
  <p:tag name="KSO_WM_SPECIAL_SOURCE" val="bdnull"/>
</p:tagLst>
</file>

<file path=ppt/tags/tag117.xml><?xml version="1.0" encoding="utf-8"?>
<p:tagLst xmlns:p="http://schemas.openxmlformats.org/presentationml/2006/main">
  <p:tag name="KSO_WM_TEMPLATE_CATEGORY" val="custom"/>
  <p:tag name="KSO_WM_TEMPLATE_INDEX" val="20202601"/>
  <p:tag name="KSO_WM_SPECIAL_SOURCE" val="bdnull"/>
</p:tagLst>
</file>

<file path=ppt/tags/tag118.xml><?xml version="1.0" encoding="utf-8"?>
<p:tagLst xmlns:p="http://schemas.openxmlformats.org/presentationml/2006/main">
  <p:tag name="KSO_WM_TEMPLATE_CATEGORY" val="custom"/>
  <p:tag name="KSO_WM_TEMPLATE_INDEX" val="20202601"/>
  <p:tag name="KSO_WM_SPECIAL_SOURCE" val="bdnull"/>
</p:tagLst>
</file>

<file path=ppt/tags/tag119.xml><?xml version="1.0" encoding="utf-8"?>
<p:tagLst xmlns:p="http://schemas.openxmlformats.org/presentationml/2006/main">
  <p:tag name="KSO_WM_TEMPLATE_CATEGORY" val="custom"/>
  <p:tag name="KSO_WM_TEMPLATE_INDEX" val="20202601"/>
  <p:tag name="KSO_WM_SPECIAL_SOURCE" val="bdnul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TEMPLATE_CATEGORY" val="custom"/>
  <p:tag name="KSO_WM_TEMPLATE_INDEX" val="20202601"/>
  <p:tag name="KSO_WM_SPECIAL_SOURCE" val="bdnull"/>
</p:tagLst>
</file>

<file path=ppt/tags/tag121.xml><?xml version="1.0" encoding="utf-8"?>
<p:tagLst xmlns:p="http://schemas.openxmlformats.org/presentationml/2006/main">
  <p:tag name="KSO_WM_UNIT_TABLE_BEAUTIFY" val="smartTable{5bed5cc2-a755-4081-aa4f-24e21a98c046}"/>
  <p:tag name="TABLE_ENDDRAG_ORIGIN_RECT" val="50*150"/>
  <p:tag name="TABLE_ENDDRAG_RECT" val="594*168*50*150"/>
</p:tagLst>
</file>

<file path=ppt/tags/tag122.xml><?xml version="1.0" encoding="utf-8"?>
<p:tagLst xmlns:p="http://schemas.openxmlformats.org/presentationml/2006/main">
  <p:tag name="KSO_WM_TEMPLATE_CATEGORY" val="custom"/>
  <p:tag name="KSO_WM_TEMPLATE_INDEX" val="20202601"/>
  <p:tag name="KSO_WM_SPECIAL_SOURCE" val="bdnull"/>
</p:tagLst>
</file>

<file path=ppt/tags/tag123.xml><?xml version="1.0" encoding="utf-8"?>
<p:tagLst xmlns:p="http://schemas.openxmlformats.org/presentationml/2006/main">
  <p:tag name="KSO_WM_TEMPLATE_CATEGORY" val="custom"/>
  <p:tag name="KSO_WM_TEMPLATE_INDEX" val="20202601"/>
  <p:tag name="KSO_WM_SPECIAL_SOURCE" val="bdnull"/>
</p:tagLst>
</file>

<file path=ppt/tags/tag124.xml><?xml version="1.0" encoding="utf-8"?>
<p:tagLst xmlns:p="http://schemas.openxmlformats.org/presentationml/2006/main">
  <p:tag name="KSO_WM_TEMPLATE_CATEGORY" val="custom"/>
  <p:tag name="KSO_WM_TEMPLATE_INDEX" val="20202601"/>
  <p:tag name="KSO_WM_SPECIAL_SOURCE" val="bdnull"/>
</p:tagLst>
</file>

<file path=ppt/tags/tag125.xml><?xml version="1.0" encoding="utf-8"?>
<p:tagLst xmlns:p="http://schemas.openxmlformats.org/presentationml/2006/main">
  <p:tag name="KSO_WM_TEMPLATE_CATEGORY" val="custom"/>
  <p:tag name="KSO_WM_TEMPLATE_INDEX" val="20202601"/>
  <p:tag name="KSO_WM_SPECIAL_SOURCE" val="bdnull"/>
</p:tagLst>
</file>

<file path=ppt/tags/tag126.xml><?xml version="1.0" encoding="utf-8"?>
<p:tagLst xmlns:p="http://schemas.openxmlformats.org/presentationml/2006/main">
  <p:tag name="KSO_WM_BEAUTIFY_FLAG" val="#wm#"/>
  <p:tag name="KSO_WM_TEMPLATE_CATEGORY" val="custom"/>
  <p:tag name="KSO_WM_TEMPLATE_INDEX" val="20202601"/>
  <p:tag name="KSO_WM_SPECIAL_SOURCE" val="bdnull"/>
</p:tagLst>
</file>

<file path=ppt/tags/tag127.xml><?xml version="1.0" encoding="utf-8"?>
<p:tagLst xmlns:p="http://schemas.openxmlformats.org/presentationml/2006/main">
  <p:tag name="KSO_WM_TEMPLATE_CATEGORY" val="custom"/>
  <p:tag name="KSO_WM_TEMPLATE_INDEX" val="20202601"/>
  <p:tag name="KSO_WM_SPECIAL_SOURCE" val="bdnull"/>
</p:tagLst>
</file>

<file path=ppt/tags/tag129.xml><?xml version="1.0" encoding="utf-8"?>
<p:tagLst xmlns:p="http://schemas.openxmlformats.org/presentationml/2006/main">
  <p:tag name="KSO_DOCER_TEMPLATE_OPEN_ONCE_MARK"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96.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数据分析总结"/>
  <p:tag name="KSO_WM_TEMPLATE_CATEGORY" val="custom"/>
  <p:tag name="KSO_WM_TEMPLATE_INDEX" val="20204427"/>
  <p:tag name="KSO_WM_UNIT_ID" val="custom20204427_1*a*1"/>
  <p:tag name="KSO_WM_UNIT_ISNUMDGMTITLE" val="0"/>
</p:tagLst>
</file>

<file path=ppt/tags/tag97.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输入你的副标题，文字是您思想的提炼。"/>
  <p:tag name="KSO_WM_TEMPLATE_CATEGORY" val="custom"/>
  <p:tag name="KSO_WM_TEMPLATE_INDEX" val="20204427"/>
  <p:tag name="KSO_WM_UNIT_ID" val="custom20204427_1*b*1"/>
  <p:tag name="KSO_WM_UNIT_ISNUMDGMTITLE" val="0"/>
</p:tagLst>
</file>

<file path=ppt/tags/tag98.xml><?xml version="1.0" encoding="utf-8"?>
<p:tagLst xmlns:p="http://schemas.openxmlformats.org/presentationml/2006/main">
  <p:tag name="KSO_WM_SLIDE_ID" val="custom2020442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01"/>
  <p:tag name="KSO_WM_SLIDE_LAYOUT" val="a_b"/>
  <p:tag name="KSO_WM_SLIDE_LAYOUT_CNT" val="1_1"/>
  <p:tag name="KSO_WM_UNIT_SHOW_EDIT_AREA_INDICATION" val="1"/>
  <p:tag name="KSO_WM_TEMPLATE_THUMBS_INDEX" val="1、4、7、9、12、17、20、21、22、23、24、28、30、34、38"/>
  <p:tag name="KSO_WM_TEMPLATE_MASTER_THUMB_INDEX" val="12"/>
  <p:tag name="KSO_WM_SPECIAL_SOURCE" val="bdnull"/>
</p:tagLst>
</file>

<file path=ppt/tags/tag99.xml><?xml version="1.0" encoding="utf-8"?>
<p:tagLst xmlns:p="http://schemas.openxmlformats.org/presentationml/2006/main">
  <p:tag name="KSO_WM_TEMPLATE_CATEGORY" val="custom"/>
  <p:tag name="KSO_WM_TEMPLATE_INDEX" val="20202601"/>
  <p:tag name="KSO_WM_SPECIAL_SOURCE" val="bdnull"/>
</p:tagLst>
</file>

<file path=ppt/theme/theme1.xml><?xml version="1.0" encoding="utf-8"?>
<a:theme xmlns:a="http://schemas.openxmlformats.org/drawingml/2006/main" name="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Q1NDc3NDU5MjY3IiwKCSJHcm91cElkIiA6ICI2OTMxNzI4MjQiLAoJIkltYWdlIiA6ICJpVkJPUncwS0dnb0FBQUFOU1VoRVVnQUFBcWtBQUFGSENBWUFBQUNDZ05Xb0FBQUFDWEJJV1hNQUFBc1RBQUFMRXdFQW1wd1lBQUFnQUVsRVFWUjRuTzNkZjN6TjlmLy84ZnZaTDJ5RytUWG14eXFLdHdqbk5MenpNK1hpMTd3dGsxVDBWUzFGSWFLU2tQejZHSHFMSXZNalVvbjgvcEh5STBybFRiYVYzcFFmaXpHLzJSaWJ6Ylp6dm4rc3ZkNk8vVERhbk5mbWRyMWNYSnp6UEsvWDgvVTQ1N21kM2MvcjlYeTlqZ1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IRGJXRnhkQUFBVU1nK3IxZHJiNFhDRVNXcG9zVmg4WEYyUWl5UTdISTY5a3VaSFIwZlBrNVRtNm9JQUlDK0VWQURGbVlmVmFsMHE2VEZYRjJJbURvZGpTM1IwZEVjUlZBRUFBRzQvcTlYNnJOVnFkWVNHaGpxaW9xSWNpWW1Kamp2VnBVdVhISHYyN0hIMDZ0WExZYlZhSFkwYk4zN1QxZU1EQUFCd1IycmN1UEdQVnF2VkVSVVY1ZXFNYUJwLy9QR0h3MnExT3F4VzY2K3VIaDhBeUl1YnF3c0FnRUxVVUpKcTE2N3Q2anBNbzNyMTZsazM3M1ZsSFFCd0k0UlVBTVZXMWtsU3ZyNityaTdGTkh4OGpQUEdTcm15RGdDNEVVSXFBQUFBVEllUUNnQUFBTk1ocEFJQUFNQjBDS2tBQUFBd0hVSXFBQUFBVEllUUNnQUFBTk1ocEFJQUFNQjBDS2tBQUFBd0hVSXFBQUFBVEllUUNnQUFBTk1ocEFJQUFNQjBDS2tBQUFBd0hVSXFBQUFBVEllUUNnQUFBTk1ocEFMQWJXSzMyMTFkQWdBVUdSNnVMZ0FBaXJzZE8zWW9QRHhjb2FHaDZ0V3JWN2JIMDlQVHRXREJBcWUyc0xBd3paNDlPOGYrL1AzOUZSSVNVaGlsQW9CcEVGSUJJQTgybXkzZnkvYnIxMDloWVdIWjJtdlZxcVZ6NTg3cDQ0OC9WbWhvcUVxVkt1WDArTldyVnpWcjFpeW50ckN3TUVWRVJPUzRuVWFOR2hGU0FSUjdoRlFBeU1PVFR6NHBTVnE5ZXJVYU5HaWdlKzY1UjVMMC9mZmZLelUxVmUzYXRWTmNYSnkyYjk4dVgxOWZuVDU5V3AwNmRjcXhyK1RrWkxWbzBTSmIrL2J0MnlWSnZYdjNWbHBhbXI3NDRndmpzZURnWUwzenpqdXlXQ3lLajQ5WHUzYnQ1T1BqVTlCUEV3Qk1oNUFLQUhrWU9uU28vdmpqRDYxZXZWbzdkKzZVeFdMUjY2Ky9ycTFidHlveE1WRkRodzVWZUhpNEpLbFZxMWJ5OXZaV2p4NDluUHI0NVpkZmRPREFBZDE5OTkwS0NncktkVnZseXBWVGFtcHF0dmFGQ3hkcTl1elp5c2pJa0NRMWJ0eTRBSjhoQUpnVElSVUE4bkRzMkRIdDM3OWZxMWV2MXV6WnMvWEREeitvWXNXS1NrOVBsNWVYbHlUcGp6LytVUDM2OVZXMWFsVkowaHR2dkdHc3YyL2ZQcTFaczBaUzVvbFRXWS9aN1haRlJVWHB3UWNmVkhKeXNpUnB4b3daT2RiUXBrMGJKU1VseWMzTlRRRUJBUW9PRGk2MDV3c0Faa0ZJQllBOHZQZmVlL3IrKys5VnExWXR2ZmJhYXhvOGVMQktsaXlweE1SRVZhcFVTWkkwZi81OFhicDBLZHU2ZS9iczBhQkJnK1RwNmFuT25UdHIrZkxsaW95TVZKa3laVFIyN0ZqdDI3ZFBreVpOVXJObXpTUkpUWm8wVVVaR2hpSWpJNDArMXExYnAzWHIxam4xTzNueVpQM3d3dytGK0t3QndQVUlxUUNRaDNmZWVVY1JFUkZhdW5TcDNuMzNYYTFjdVZKbno1N1YxYXRYalQybmt1VHI2K3UwM3VyVnF6VnAwaVNscHFZcUlpSkNnWUdCV3JObWpVYU5HcVd6Wjg5S2tycDM3NjdHalJzYmw2WnEyclNwVWxOVG5VSnFuVHAxWkxQWmxKcWFxc3FWSzJ2SmtpVzM0VmtEZ09zUlVnRWdGd2NPSE5Cbm4zMG1TYnJ2dnZ2a2NEZzBmdng0eGNmSFM1Sk9uVHFsMGFOSE82M1R2MzkvVFo0OFdWdTNialhhc3E0UTBMVnJWeTFidGt6MzNIT1BwazZkcXBvMWEwcVMwVjlPaC9zclZLaWdsU3RYNnVHSEgxYkhqaDMxMFVjZnFXdlhyZ1gvWkFIQVpBaXBBSkNMMDZkUFp6dlV2bi8vZnVOMlhGeWM0dUxpbkI2dlhidTJ0bTdkcXRxMWErdjgrZk5LU0Vnd0h1dlhyNSsrL2ZaYkhUbHlSUHYzN3pkQ2F0WlVnUll0V2lncEtVblIwZEhHT3VYTGw1ZlZhdFdHRFJ0MDdOZ3hPUndPNXFRQ3VDUHdqVk1Ba0l1V0xWc3FNakxTK0xkdDJ6YTFhOWZPZUx4T25Ub2FOV3FVZHV6WVlTd1RIQnlzN3QyN2ErSENoY2Fsb3V4MnUvN3puLzlvM2JwMUdqOSt2Q3dXaTRZUEg2NFBQL3hRYVdscE9ubnlwS1RNeTAzbGRQYi9hNis5Smc4UEQvMzIyMit5Mld5YzNRL2dqa0JJQllBOHhNZkhhOXUyYlpvd1lZSTZkKzZzVFpzMnlXYXo2Y2tubjlTeFk4ZjA3cnZ2cWtPSERwbzFhNWJpNCtQbDUrZW40Y09IeTh2TFMwbEpTWktrenAwNzYrV1hYOWFHRFJ2VXBFa1RUWnc0VVI0ZUhwby9mNzZlZU9JSjdkNjlXMUxtTjBsZHUrZFZrbEpTVXJSaXhRcWxwYVZKa243Ly9YZXRXTEdDcjFnRlVPeHh1QjhBY3BHU2txS25ubnJLT05ISjM5OWZBd1lNVUdob3FOemMzUFRpaXk5cStmTGwrdXl6enpSMzdseXRYNzllcTFhdGtvZUhoM2J2M20wRVRvdkZvajU5K2hnWCtYL2trVWZrNysrdmtTTkhLaXdzVE51M2I1ZTN0N2NXTGx5b2JkdTJxVXlaTWtZTnUzYnRVbUppb2txVUtLRjI3ZHBwM2JwMW1qRmpodHEyYmF0eTVjcmQvaGNGQUc0VFFpb0E1S0preVpJYU5HaVFvcU9qMWFaTkd6VnIxa3h1YnY4N0FPWHI2NnMrZmZxb1o4K2VXclpzbWFwVnF5WVBqOHkzMWFDZ0lEM3p6RE5xMnJTcG1qUnA0clNlSk5XdlgxL0xseStYbTV1Ym1qZHZyaSsvL0ZJMWE5WlVSa2FHTWVjME1EQlFEei84c0U2ZE9xV25uMzVhOWVyVlUrdldyWldVbEVSQUJWRHNXVnhkQUFBVUZxdlY2cERrZEVrbi9POXFBMUZSVWZ3TkFHQmF6RWtGQUFDQTZSQlNBUUFBWURxRVZBQUFBSmdPSVJVQUFBQ21RMGdGQUFDQTZSQlNBUUFBWURxRVZBQUFBSmdPSVJVQUFBQ21RMGdGQUFDQTZSQlNBUUFBWURxRVZBQUFBSmdPSVJVQUFBQ21RMGdGQUFDQTZSQlNBUlJueVpKMCtmSmxWOWRoR3NuSnlWazNVMXhaQndEY0NDRVZRTEhsY0RqMlN0TGh3NGRkWFlwcG5EeDVVcExrY0RqK2RIRXBBSkFuUWlxQTRteStKSVdIaDJ2Ly92MUtTa3B5ZFQwdWs1eWNySmlZR0UyWk1pV3JhWmtyNndHQUc3RzR1Z0FBS0VTZWpSczMzbUN4V0I1eGRTRW1zek0xTmJYVjNyMTdyN3E2RUFESWpidXJDd0NBUW1RL2RlclU0aXBWcWlSYkxKYktrc3BJOG5SMVVTNlM0bkE0RGtpYWRmWHExZWNJcUFBQUFKRFZhblZZclZhSHErc0FnS0tDT2FrQUFBQXdIVUlxQUFBQVRJZVFDZ0FBQU5NaHBBSUFBTUIwQ0trQUFBQXdIVUlxQUFBQVRJZVFDZ0FBQU5NaHBBSUFBTUIwQ0trQUFBQXdIVUlxQUFBQVRJZVFDZ0FBQU5NaHBBSUFBTUIwQ0trQUFBQXdIVUlxQUFBQVRJZVFDZ0FBQU5NaHBBSUFBTUIwQ0trQUFBQXdIVUlxQUFBQVRJZVFDZ0FBQU5NaHBBSUFBTUIwQ0trQUFBQXdIVUlxQUFBQVRJZVFDZ0FBQU5NaHBBSUFBTUIwTEs0dW9EaXhXcTJUSlEyVjVQaXJ5U0ZKRG9mRFdNWmlzVGl5cjZrYzI2NVpMNy9yNU5SL2pzdGQyMzd0aHZKYUx4KzE1NnVmdnphWHJ6cXYyMmErWDd0cnRwTnR1UnM5ajl6V3k2dk9tK24vbXUzYzlPdVpTOTg1TFp1ZjUzTXJZNXhyUHpkNDNYTHJQei9QSjljNjdYWjdYbjNuMnM4TmZyZHlhcitsbjgvcnhyanFYLytmeUd0N3R6SUdOL05lY1l0am5MV2RuSjd2ZlgvOWZ5Q252dlA3L3BKRDJ5My9mT1pTWjRIMGZYMWJmcDVmUG45dmIvcTlMSysyZkx4M1ptdlA1Yms0TFpmVGM3SGI3UVh5ZXQ3TSsxc3VwUmI0KzFzdXYxc0Y5djZXdzN0WkswbUtqbzRPeW1YZE80cUhxd3NvWm9aSzJYOTdMQmJMdFI4R2NydWRqZk5xaGVkMmJlZDJiKzlXdDJQMit1NzA3VWovKzhOUlJNZjRydHUwblFKM2crMEUzc0k2aGVKMmJ2TjJiTXNrNDVzck43ZmJmMURXN0s5SmZ2M2Q5N0xpanBCYUNLS2pvOTMveHVvNS9hUmUzNWJqVDNPYk5tMk05a3VYTG1WYkppVWxKVnRiYW1wcXRyYjA5SFJMVHJleitQdjdaMnRMUzB2TDFwYVJrWkZuM3prOWJyZmJuZHI4L1B4eVhPN2F0dXZYdVZIZnBVdVhQaXRKbHk5ZnJwVFY1dXZybSsrK0hRNkgwZWJ0N1ozcmN0ZTIzYWlmdkpZclVhSkVuc3ZsdDUrY2xydTJ6Y3ZMcTBENnlha3Q2N2FYbDFlZTYxeTdQWGQzOS85S1VucDZlb09zTms5UHp3S3BKNjhhLzlwT2dmU1RWNXVIaDhldDFKMnZkYTV0OS9Ed0tKQitjcnZ2NGVHeDVhLzJSM1ByTzdmKzNkM2Q4K283My8zazBKYmpNdTd1N2pkYzVtYjd6cy96eW0rTjF5K1h5NWhZL3RwR25qVmMyNy9ENGJDNHVibDlKa2tXaStYcC9LeHpNMzFmLzZDYm05dXQ5SDNUMjg3djlncml1ZjRWeEcrNXh2eStqdTd1N3UvbHNCenc5MW10Vm9mVmFzMXQ5ejVNZ25FcUdoaW5vb0Z4S2hvWXA2S0JjWExHaVZNQUFBQXdIVUlxQUFBQVRJZVFDZ0FBQU5NaHBBSUFBTUIwQ0trQUFBQXdIVUlxQUFBQVRJZVFDZ0FBQU5NaHBBSUFBTUIwQ0trQUFBQXdIVUlxQUFBQVRJZVFDZ0FBQU5NaHBBSUFBTUIwQ0trQUFBQXdIVUlxQUFBQVRJZVFDZ0FBQU5NaHBBSUFBTUIwQ0trQUFBQXdIVUlxQUFBQVRJZVFDZ0FBQU5NaHBBSUFBTUIwQ0trQUFBQXdIVUlxQUFBQVRJZVFDZ0FBQU5NaHBBSUFBTUIwQ0trQUFBQXdIVUlxQUFBQVRJZVFDZ0FBQU5NaHBBSUFBTUIwQ0trQUFBQXdIVUlxQUFBQVRNZmk2Z0wrRHF2VnVrVlNXMWZYWVZZT2gyTlhkSFIwVTFmWHdUamxqWEVxR2hpbm9vRnhLaG9ZcDZMQjFlTlUxUGVrOG9PVkI0dkYwc1RWTmZ5RmNjb0Q0MVEwTUU1RkErTlVOREJPUllPcng4bkRsUnN2S0pHUmthNHV3WFJzTnB1clM4aUdjY3FPY1NvYUdLZWlnWEVxR2hpbm9zRU00MVRVOTZRQ0FBQ2dHQ0trQWdBQXdIUUlxUUFBQURBZFFpb0FBQUJNaDVBS0FBQUEweUdrQWdBQXdIUUlxUUFBQURBZFFpb0FBQUJNaDVBS0FBQUEweUdrQWdBQXdIUUlxUUFBQURBZFFpb0FBQUJNaDVDS1lpTXhNVkVKQ1FsT2JYYTcvYWJXdjNqeFlrR1hCUlJKS1NrcHJpNEJ3RFh1eE45SlFtb2U3SGE3MHRMU2RQWHFWVjIrZkZubnpwM1RzV1BIdEcvZlB1M2N1VlBmZlBPTkZpOWVyQzFidHJpNlZFZ2FNR0NBbm5ycUtlTyt3K0ZRKy9idE5YYnMySHl0MzcxN2Q3VnYzMTZTdEhYclZnMFpNa1JwYVdtRlV1dWRLaU1qUTdObXpkTGF0V3Z6dlk3RDRWRGZ2bjNWdm4xN3hjWEZGV0oxeUJJVEU2T1dMVnRxMHFSSlR1MDJtMDNkdW5XN3BUN1BuRG1qenovL3ZDREt1Nk1kUEhoUXI3MzJtb1lORzFiZ2ZWODd2cWRPbmRLT0hUdVVucDZ1YnQyNnlXYXpGZmoyN2lTeHNiSFoydUxqNDNYKy9IbWxwcVptZTh4bXN6bjk3ZHE1YzZkYXRteXBlZlBtRldxZFp1UGg2Z0xNckh2MzdqbitZRjNQMTlkWC8vem5QK1h0N1MwcDg0ZkwzZDFkbFN0WHpuSDVreWRQS2pBd1VDdFdyQ2pRZXU5RVU2Wk0wZUxGaTUzYXN0NU1seTFicHZqNGVIbDVlZVdyTDE5Zlg1MC9mMTdwNmVrcVhicTB0bS9mcmtXTEZ1bTU1NTRyOExydk5Da3BLWm96WjQ0azZjc3Z2MVNwVXFWMDVNZ1J1Ym01YWY3OCtUbXVFeGtaS1VtS2lJZ3dibmZ0MnRWcG1kZGZmMTFQUFBGRUlWWitaOXE5ZTdmc2RydnV2dnZ1R3k1NzllcFYvZk9mLzh6MThjaklTTVhHeG1yZ3dJRTZkZXFVR2pac3FQdnZ2NzhneXkzV1pzNmM2WFEvSlNWRjI3WnRreVJOblRwVnBVcVZNaDd6OC9QVGswOCtxZEdqUjJ2ZHVuWDU2di9WVjE5Vjc5NjlqZnVYTGwzUzhlUEh0WG56WnMyZE8xZmZmZmZkMzM4U2Q3aERodzdwaVNlZVVNT0dEWTMzdTgyYk4rdU5OOTZRSkkwYk4wNGRPM2JNZFgyNzNhNFpNMmJJYnJmcitQSGpXclJva2ZGWTI3WnRWYTFhdGNKOUFpNUVTTTJISjU5OFVpVktsRkNwVXFYazQrT2pLVk9tcUhMbHlucjMzWGZsNStjblB6OC9sU3haMG1rZGQzZDNsU3RYTHNmK1RwNDhlVHZLdmlOMDdOaFJkZXJVa1NUTm1UTkhseTVkMHBBaFF5UkpQLy84c3lScDZkS2xXcnAwcWJGT3pabzFaYkZZc3ZXVk5TNlBQLzY0TEJhTFBEdzh0SExsU3RXclYwL05talVyN0tkU3JLV2twR2pCZ2dYRy9hU2tKQzFZc0VBTkd6YlU4ODgvci9qNGVLMWN1VktQUHZxb0FnTURqZVdXTEZtaWlJZ0lCUVlHcW52MzdrYjdKNTk4b3JObno2cEdqUnEzODJuY01UWnYzaXhKbWpScGtyRTNkZXJVcVRrdTYrN3VyajU5K21qQmdnVUtEQXpVd3c4L3JBVUxGcWhNbVRJS0NRblI4dVhMTlczYU5HVmtaT2k5OTk0am9ONmt2UGFjWGI5bk9qQXdVRTgrK2FSeHYxcTFhdkx3eVB3ekh4c2JLMDlQVHdVRUJFaVNMbCsrclBQbnowdktITytzb3hUeDhmRWFPSENnNnRhdHE3UzBOSFh2M2wwblRweVFKR012NjRRSkUxUzNidDBDZW9iRlg5YVJvNndQYzhlT0hkUDQ4ZVBsNXVZbVQwOVB6Wmd4UTgyYU5aT2ZuNTgyYjk1c2ZBalp2WHUzSmsrZUxIOS9mLzMrKysrU3BOV3JWenYxZmRkZGR4RlM3M1MvL1BLTDhRT1M1Y3laTTNycHBaZU0rMWw3ZXJKa1pHUVlid0FvUFBmZmY3K2VlZVlacDdaMzNubEg5ZXZYVituU3BlWGw1YVhRMEZCSm1ZZEw0dUxpZFBUbzBUejd2UGJ4RXlkTzZQTGx5d1ZmK0IybVhMbHlXcjkrdlo1NzdqbU5HVE5HaHc4ZjFxZWZmcW94WThabzdkcTF4clNLckwxQy92NysrdmUvLzYxUFAvMVVrdFNqUncvZGUrKzlrakkvZkp3OWUxWTJtMDBsU3BSUVpHUWtoeUlMMExGanh4UWRIUzBmSHg5VnJGaFJseTVkVW54OHZOTUh1OU9uVDh2ZjMxOVNaa2dkTUdDQUZpeFlvTnExYXh1My9mejg5UGpqait2eHh4OVh4WW9WTlhIaVJQM2pILzl3MWRNcTBnSURBelZ6NWt4OS9QSEhldkhGRjFXK2ZIbjE3ZHRYRlNwVTBNU0pFeVVweDkrQjZkT242NjY3N2pJZUR3Z0lNSTdnclZxMXlqaWNmT1RJRVowOWUxWlNackFkT0hDZ3dzUERsWmFXNW5RME1ldjJuVGczOGxZbEp5ZHIxYXBWeHQraWMrZk9hZENnUVVwTVRGUllXSmpLbENtajk5NTdUME9HRE5HSEgzNm9Bd2NPYU1PR0RaS2t1TGc0clZpeFFoa1pHWkl5anlTTkhEbFMzM3p6amQ1KysyM1ZxRkZEalJzM2R1WFRLM1NFMUh6bzFhdVg0dVBqamZ0VHAwNVYrZkxsOWV5enp6b3R0MmpSSXMyZE8xZWxTNWVXbFBuRG1aUFNwVXZyL1BuemF0MjZOWWRTQ3NDRUNST3l0Ym03dTJ2RWlCRUtEZzdXbFN0WDFLSkZDMFZHUnFwQmd3YUtpSWpJc1orVEowOHFPRGhZVFpvMDBheFpzd3E3N0R2TzFxMWJsWkNRb0E4Ly9GQ1hMbDNTaFFzWEZCTVQ0N1NuS0d1UHd3TVBQS0J6NTg0WjdaTW5UODdXWDJSa3BQcjI3V3ZjUnNGWXNHQ0JIQTZIaGc4ZnJvNGRPeW84UEZ4TGxpeFI5ZXJWSlVuSGp4OVgxNjVkTlczYXRCc2VZUWdJQ05ERWlSTmxzOWwwNGNJRjllelpVOE9IRDFlalJvMXV4MU1wRnVyWHI2K0FnQUJGUjBkcjFhcFYrdXFycnpScTFDaEZSa2FxZHUzYTJaYTdWdFlIOUN5eHNiRTVodG40K0hoVnFGQkJrdVRoNGFFYU5Xcm8xS2xUbWpadG1scTJiS2x1M2JvcE5qYVczN05iOFBubm4rdnk1Y3NLREF6VTVjdVhOV2pRSUIwOWVsU3RXclhTaXkrK0tJdkZvcWlvS0czYnRrMHZ2UENDSmsrZUxKdk5wdjc5K3lza0pFUjkrL2JWOU9uVFZiZHVYVTJiTmszNzl1M1RvVU9IVkt0V0xVMmZQdDNJRzhVVklUVWZPblRva09lRS82eDVXNzE3OTNhYTI0UGJZK2JNbWRsT3FHbllzS0UrLy94emVYaDRxRnUzYnFwU3BZcENRa0pVc1dKRmpSa3pSci8rK211MmZqNzc3RE5KNGd6L1FqSmx5aFJKMG0rLy9XYTBMVnUyVEZMbVNXOWVYbDVxMUtpUjNuNzdiVmtzRnIzenpqc2FPWEtrVHA4K2JjekJldjMxMTNYeTVNbHM5MUV3OXUzYnB6VnIxaWd3TUZBUFBQQ0FKR25YcmwzeTlmVTEzdWQ4Zkh5VW5wNnVZY09HNmVPUFAxWmNYSnd4cG9jT0hkS01HVE1rU1FrSkNab3hZNFlHREJpZy9mdjNhOUNnUVVwSVNIRDY4SUViVzdod29mYnUzYXRwMDZicDlkZGYxNTQ5ZTR6ekhYeDlmWjJXdTE2clZxM2s0K01qU2Rxd1lZTjhmSHpVcWxVclNYSWF0d3NYTGhoSEtxVE1JeHJObWpWVDA2Wk5DKzE1M1FsT256N3ROQzVqeDQ3VjBhTkgxYng1YzAyYU5FbHVicG5ucnIvNzdyc2FQSGl3SWlNajlmMzMzeHRIYnFPam8zWGl4QW0xYXRWSzI3ZHZsNmVucHc0ZVBDaEo4dmIyMXFwVnE5U29VYU5pUFU2RTFEdzRIQTdqRU5mMTg3SGk0K09OdG80ZE94cHpUVEl5TXRTa1NSTjVlWGtabjB4UG5qenBkQ0xWNmRPbkZSQVFrRzF1Q1c3TnNHSERsSlNVNU5UbTUrZW5XclZxR1llbkxseTRvQmRlZUVGU1pqREs2WVM0VXFWS3lkdmJtMmthaGVqNTU1L1hJNDg4b2s4KytVUmVYbDRhUFhxMGJEYWJIQTZIcGs2ZHFvRURCeHJMMm13Mlk2NTN2WHIxSk1rNENlNzYreWdZRnk1Y2tNUGhVRkJRa0xwMTY2YkhIbnRNaHc4ZlZvY09IWXcvcU9YS2xkUGd3WU9OZnphYnpkZ0RIaHNiYTh3OVRreE0xSUlGQzFTcFVpVk5uejVkRG9kRFU2Wk1VY3VXTFYzMTlJbzB1OTJ1Q1JNbWFNU0lFY1pKdXBVcVZjcHpuVUdEQmhtSCt6ZHMyS0NLRlN0cTNMaHhraklQOTJlRjFISGp4aWsxTmRWNHJHclZxanA1OHFSNjl1d3BTZG5tcEw3MzNudEd2OGpkcWxXcm5JNm85dTNiVnhzM2J0VGF0V3ZWbzBjUHJWcTFTbExtaDRscTFhcXBaOCtlYXQ2OHVhWk5teVlwOC9jcExDeE1VdVlIa3VEZ1lIWHExRWsvL2ZTVE5tellvSWlJQ0xWdDI1YVFlcWU2Y3VXS1BEMDlqZnRaWitRdldyUklGeTVjVUw5Ky9YTDk0ZkR3OERBKzVXYUYxS3o3V1hOLzhQZmxkSFovbHUzYnR4dWZTSzg5VEpWMUtQK1ZWMTdSamgwN3RISGpSdU1EUlpVcVZYVGt5QkdscGFVNWpUMEt4dTdkdXpWdjNqeFZxMWJONlZCazFpVlljbnZOcno5RXlSelV3dkhRUXc5cDlPalJhdEtraWFLam8vWGxsMTlLa2g1NzdER241VnEyYktsbm5ubEdodzRkMHBBaFF6UjQ4R0MxYmR0V0lTRWhHamx5cEd3Mm13SURBL1hSUng4cEpDUkVGU3BVMFAvOTMvL2w2Mm9CK0ovOSsvY2JRZWErKys3VCtmUG50WGZ2WG0zZnZsMVM1bHpTNnk4VDlzWWJiOGpoY0VpUzNuLy9mV05QcWlTZE8zZE9iNy85dGlRNUhYMXljM056dWtxQWxQTWxrN0xhY3Jwa0VySjc4TUVIdFhQblR1UElYVkJRa0lLQ2dyUjI3VnJqUTE4V0R3OFBEUnMyVExObXpaS1BqNDh1WExpZ29LQWdOVzNhVlAvNXozOVVzMlpOZVhoNGFOT21UWkl5ZzIxTVRJeXg4Nlc0SXFUbUlpTWp3Mm1lenJYdFdYTWFCd3dZa092NkRSczIxQWNmZkNBcDh3OXExYXBWalRBVkhCeGNTRlhmZVRwMzdxeTB0RFQ1K2ZucHYvLzlyM2JzMktHd3NEQWxKeWVyUklrUzJyUnBrOXpjM0hUdzRFSHQzYnYzaG1jVzE2eFpVMy8rK2FlT0hUdW1LbFdxYU5XcVZlclpzMmUyTnhUY25Ld3ZWUWdLQ2xMWHJsMjFaODhlZmZEQkI4WVp3bGxmd3BEYi9LcFhYMzAxMTc2UEhqM3FkQ0lQL3A0dVhicEl5dHhyTm5ueVpGbXRWajM0NElQWmxudjU1WmRsc1ZqazV1Wm03SkdyV0xHaTB6S1ZLMWZXaEFrVFpMVmFsWkNRb0s1ZHU2cG56NTU2L3ZubkMvK0pGQVBIamgxenVqSkpWbHVXQXdjTzZNQ0JBMDZQdi9IR0c4YUpUZDkvLzczVFkwbEpTY1pKT1RkeTdRZDc1cVRlbW9ZTkcycjgrUEZPZi9PdlhyMnE5UFQwWEk4Q1ZheFlVWTgvL3JqbXpKbWphdFdxNmRsbm45WGF0V3UxZS9mdUhKZS83Nzc3Q3FWMnN5Q2s1dUx3NGNQS3lNZ3dMbkhqNXVZbUR3OFBiZGl3UWNuSnlhcFdyWnBpWTJQbDV1WW1kM2QzWXoyTHhhTEtsU3NySmliRzZicG5jWEZ4VHZmNWcxb3c2dGF0cXg5KytFR1ZLbFZTL2ZyMXRXUEhEdTNkdTFjblRwd3dUa3pyM2J1MzFxNWRxL0R3Y00yZE85ZllXNWUxdDJIanhvMjZlUEdpNHVMaVZLdFdMVzNidGsyLy9QS0w2dGV2cjZsVHB5b3hNZEhwU2c2NGVaY3VYWktVZVNIeUJRc1d5TXZMUzA4OTlaU3NWcXZ1dSs4K0hUOStYRkxtbnA2Nzc3N2JhYTZkbEhueVlrNlhEWk15THowV0hCeXNwVXVYc3FldWdPemN1VlBUcGsyVGw1ZVgzbnJyclJ5WHVmWjk3OGNmZjVTa0hGLy9ObTNhYU0rZVBSb3laSWdTRXhPZFR2WkIzaDU5OUZHbllKaWVucTdGaXhkcit2VHBzdHZ0NnRTcGt6cDA2S0NtVFpzYWw1cVMvbmUwN3NjZmZ6U216R1R0M2M3cDdINFVEZzhQRDFXdFd0V3BMU1ltUmc2SEk5c09zQ3lOR2pWU1FFQ0FjVjNwYStYMHdhRzRJNlRtSXV1cyt3WU5Ha2pLL0lWZXZueTV4bzBiSnk4dkwxMjZkRW1ob2FGcTNicTEwL1ViTzNmdW5LLytzK2I0NE8vNThjY2ZkZXJVS1hYcDBrV25UNStXSkEwZE9sUkxseTdWOE9IRFZiNThlVDMzM0hPcVVLR0MvdjN2ZjJ2SWtDRktTRWhRWEZ5Y0VaeXlUdWlScEk4Kytrano1czNUc21YTGpMMS9YSXZ6Nzh0Nk0yM2R1cldhTjIrdWxKUVV6WjgvWDJYTGx0WE1tVE9OZVZjZmZ2aWh1bmJ0cWpmZmZGUFMvK2FjL3ZUVFQycmV2SG0yZnBPVGs3Vmp4dzU1ZW5veVRnVmsvZnIxR2pkdW5OTFQwelZ1M0xnYkJ2K0xGeThhZS91dXZ4eE9XbHFhUHZua0UwVkVSTWpOelUzaDRlRnEzYnAxb2RWZUhKMDRjVUovL1BHSElpTWp0V1hMRnVQNndBODg4SUMrL2ZaYmZmWFZWeXBUcG96YXRXdW5qaDA3cWtHREJqcDA2SkRLbHkrZjdmcmRVdVpSRFRjM3R6eFBZTnU3ZDY5R2poenBWSU1rcDI4YjQ4dG9iazNXeWFJTkd6Yk04ZkZyVDJDNzNyVlRPNjY5NGxCeFJrak5SZGF1OVVhTkdpazBORlJIamh5UmxMbHJmY1NJRWFwWnM2Wm16NTZ0TDcvOFV0dTJiZFBjdVhQMTg4OC81M3JaS1lmRGtlMngxcTFiYTlPbVRaejg4VGY0K1Bpb1E0Y09tamR2bnV4MnU3eTh2QlFRRUtDa3BDUmR2bnhaSDMzMGtYeDlmZlhVVTAvcHA1OStVa3hNakJJVEU1V1NrcUxLbFN1clJvMGF4cithTldzYWV4djI3OSt2aVJNbnltS3hNUCt4QVB6eHh4L0cvenQyN05DeFk4ZFVxMVl0bFMxYlZrOC8vYlRPbmoyclNaTW1hZGV1WFZxK2ZMa09IVHFrano3NlNFRkJRVHA0OEtEVENWVTU2ZGl4bzlPZUpOeWExTlJVTFZxMFNCa1pHUm8xYXBRNmRPaHd3M1ZXcmx5cGl4Y3Z5bWF6WlR0Q05HWEtGQzFidGt4VnFsVFJwRW1UVkw5Ky9jSXF2ZGhhc21TSmNiMWdiMjl2OWVyVlN5Kzg4SUpLbHk2dE45OThVMXUyYkRGMm9odytmRmlob2FGS1RrNVdVRkJRanYyOS8vNzdXcnAwcWE1ZXZTb3A4eVRUNjZXa3BPUTVKeFczWnZQbXpWcTllclU4UFQzenZVUHJXdGRQL2JnVDhLNmVpOG1USit1TEw3NVF5NVl0OWYzMzM2dFpzMlpxMjdhdFUyQVpObXlZdW5YcnBrMmJOcWx4NDhacTNMaXhjZDFHM0I1WnIzdWRPbldVbEpSa1hGbWhiOSsrK3RlLy9tVjhXblZ6YzlONzc3Mm4vZnYzcTF5NWNxcFNwWXBLbENpUlk1K1RKMC9XMkxGamRmejRjWVdHaHFwS2xTcTM4eWtWUy8vNjE3OFVIUjJ0RmkxYTZKZGZmdEdvVWFNVUhCeXMxTlJVclYrL1hrT0hEbFhidG0zMTZLT1Bxbno1OGtwTlRaVzN0N2NHRGh5b2dJQUFIVHg0MExpZzliVktsQ2loMnJWckt5UWt4QVhQcXZncFVhS0Vac3lZb2VQSGorZDRMZE8rZmZ0bSt5YTlQbjM2U0pMVHZOV09IV0F3alBZQUFCRWlTVVJCVkR1cVVxVkt4cDYzVjE1NUpkc1VEdVJQLy83OTVlN3VydnZ2djE4UFBmU1Ewd2xPM3Q3ZTZ0S2xpN3AwNmFMWTJGaGR2bnhaL3Y3K2F0T21qVEczT0V1TEZpMVVwVW9WNDNKR0pVdVdWSU1HRGRTdVhUdGptYXp4dGRsc3pEOHRCUFhxMWRNOTk5eWprSkNRRzM1TDFJQUJBNHk5cW4zNjlOSEZpeGVkTG5HNWJ0MDZKU1ltRm1xOVpwRHpKSzhpd21xMU9pUXU1SjJUckRBZEZSWGw4akZtbkhMSE9CVU5qRlBSd0RnVkRYZmFPRjI2ZEVudTd1N3k5dmJXMWF0WGk4elJVek9NRTN0U0FRQUFDc20xUnhHS1NrQTFDNjZyQXdBQUFOTWhwQUlBQU1CMENLa0FBQUF3SFVJcUFBQUFUSWVRQ2dBQUFOTWhwQUlBQU1CMENLa0FBQUF3SFVJcUFBQUFUSWVRQ2dBQUFOTWhwQUlBQU1CMGlzWFhvbVo5dnl6TWpYRXFHaGlub29GeEtob1lwNktCY1RLbklyMG4xZUZ3N0hKMURTYjNYMWNYSURGTytjQTRGUTJNVTlIQU9CVU5qRlBSWUlweFFnR3dXcTBPcTlYcWNIVWR5QnZqVkRRd1RrVUQ0MVEwTUU1RkErUGtyRWp2U1FVQUFFRHhSRWdGQUFDQTZSQlNBUUFBWURxRVZBQUFBSmdPSVJVQUFBQ21RMGdGQUFDQTZSQlNBUUFBWURxRVZBQUFBSmdPSVJVQUFBQ21RMGdGQUFDQTZSQlNBUUFBWURxRVZBQUFBSmdPSVJVQUFBQ21RMGdGQUFDQTZSQlNBUUFBWURxRVZBQUFBSmdPSVJVQUFBQ21RMGdGQUFDQTZSQlNBUUFBWURvV1Z4ZFFuRml0Vm9ja09SeU9xYTZ1QmJteldDeXZTWXlUMlJYRGNicFBrcWVrdmE0dXBJRFovdm8vMHFWVjRFWVlweUlnNjMwdktpcUtmQ1pDYW9HeVdxM0pra3E1dWc0QUFGQmtYWW1LaXZKMmRSRm00T0hxQW9vVHU5M2V5V0t4V0YxZEJ3RHpzVmdzVXlYSjRYQzg1dXBhQUppWHcrR0ljblVOQUlBN2lOVnFkV1JOQ1FJQTNCZ25UZ0VBQU1CMENLa0FBQUF3SFVJcUFBQUFUSWVRQ2dBQUFOTWhwQUlBQU1CMENLa0FBQUF3SFVJcUFBQUFUSWVRQ2dBQUFOTWhwQUlBQU1CMENLa0FBQUF3SFVJcUFBQUFUSWVRQ2dBQUFOTWhwQUlBQU1CMENLa0FBQUF3SFVJcUFBQUFUSWVRQ2dBQUFOTWhwQUlBQU1CMENLa0FBQUF3SFl1ckN3QUFTUjVXcTdXM3crRUlrOVRRWXJINHVMb2czSlJraDhPeFY5TDg2T2pvZVpMU1hGMFFnS0tQa0FyQTFUeXNWdXRTU1krNXVoRDhmUTZIWTB0MGRIUkhFVlFCL0UyRVZBQXVaYlZhbjVVMC8rNjc3OWFJRVNOVXUzWnQrZnI2dXJvczNJVExseS9yOE9IRENnOFAxNzU5KytSd09JWkhSMGYvbjZ2ckFsQzBNU2NWZ0V2OWRZaGZJMGFNVU9QR2pRbW9SVkRwMHFYVm9FRUR2ZjMyMjVJa2k4WHlwSXRMQWxBTUVGSUJ1RnBEU2FwZHU3YXI2OERmVkwxNjlheWI5N3F5RGdERkF5RVZnRXRsblNURkh0U2l6OGZIT04rdGxDdnJBRkE4RUZJQkFBQmdPb1JVQUFBQW1BNGhGUUFBQUtaRFNBVUFBSURwRUZJQkFBQmdPb1JVQUFBQW1BNGhGUUFBQUtaRFNBVUFBSURwRUZJQkFBQmdPb1JVQUFBQW1BNGhGUUFBQUtaRFNBVUFBSURwRUZJQkFBQmdPb1JVQUNobTdIYTdxMHNBZ0wvTnc5VUZBTUR0ZFB6NGNTMWJ0a3d0VzdhVTFXclY2TkdqVmJGaVJRMFlNRUF6WnN6UXVYUG5OR2JNR0VuU3hZc1h0WGp4WW9XRmhjbkR3ME9uVDU5V1ZGU1VXclpzcWNjZmYxdzFhdFJRUkVSRXRtMXMyclJKMzM3N3JjTEN3bFN4WWtYdDJiTW4xM3BhdG14cDNJNkppVkY0ZUxqZWVPTU4zWFBQUFpLa0sxZXVxSC8vL3JyLy92czFaTWdRdWJubHZtOWh4NDRkQ2c4UFYyaG9xSHIxNnBYdDhmVDBkQzFZc01DcExTd3NUTE5uejg2eFAzOS9mNFdFaE9TNlBRQW9USVJVQUVYT3FsV3JOSGJzMkp0YUp6SXlVbEptZ1B6a2swOVVvMFlOV2ExV3JWdTNUb0dCZ1Jvd1lJQzJidDJxMk5oWUk2U3VYNzllYytiTWtTUzk5TkpMV3JGaWhlYk9uYXNQUHZoQVo4NmNVYWxTcFhMYzFzR0RCN1Z4NDBhRmhJVG93b1VMZXZYVlYyOVlseVQ5OU5OUGlvcUtVcVZLbFl5MlRaczJhYytlUGZMeDhja3pvRXBTclZxMWRPN2NPWDM4OGNjS0RRM05WdC9WcTFjMWE5WXNwN2F3c0xBY2c3WWtOV3JVaUpBS3dHVUlxUUNLbk5LbFN5c3dNUENHeThYR3hzck56VTAxYXRRdzJyNzY2aXY1Ky91clVhTkdHajE2dENUcDNMbHpHajE2dE02ZE95ZEpSdnZvMGFPMWVmTm1mZmJaWityUm80ZFdyRmdoU1hybGxWZU0vbTAybXlRcE5EUlViNzMxbGlaUG5tenNPVjI2ZEtsZWZ2bGxoWVdGYWYzNjlabzRjYUxLbHkrdkR6NzRRQnMzYmxUSGpoMk51ckw2Y1hkMzEvLzdmLzlQa3JSaXhRcDk4Y1VYa3FRLy8velRhQzlkdXJSR2pScWxUcDA2NWZpOGs1T1QxYUpGaTJ6dDI3ZHZseVQxN3QxYmFXbHBSdCtTRkJ3Y3JIZmVlVWNXaTBYeDhmRnExNjZkZkh4OGJ2Z2FBMEJoSWFRQ0tISWVmZlJSUGZyb296ZGN6bWF6eWRmWDF3aVh2Lzc2cTJKaVl0U3paMDhsSlNWcDNicDFrdVIwVzVKeGU4eVlNUm81Y3FRU0V4UDE5ZGRmS3o0K1hrMmJObFhEaGcwVkVSR2hzbVhMNm9rbm5wQWsxYXRYVDFKbU1NMmFFN3B0MnpiMTd0MWIzYnAxMDVvMWF6UjQ4R0JWcmx4WisvZnZWL2Z1M2ZYNjY2ODcxZXZtNXFiU3BVdnIyTEZqc3R2dCt1Njc3N1IvLzM1SjB1blRwM1g2OUdsSlV2bnk1ZVh0N2EwZVBYbzRyZi9MTDcvb3dJRUR1dnZ1dXhVVUZKVHI2MUt1WERtbHBxWm1hMSs0Y0tGbXo1NnRqSXdNU1ZManhvMXYrQm9EUUdFaHBBSW9zckwyUGw3djJrUG8xNW8zYjU0a3lXS3hxRUdEQm9xTWpKVE5abE5nWUtCV3JGaWhidDI2S1RZMlZwR1JrWEk0SERweDRvUktsQ2loU3BVcUtUZzRXQmtaR1dyYnRxMnFWYXVtaUlnSWxTdFhUaSsrK0tMVE5uNysrV2ZObkRsVDgrYk4wOHlaTTFXaVJBbXRYYnRXbnA2ZU9uUG1qQklTRXVUcDZhbUVoQVF0WHJ4WTllclZrOVZxbFNUVnFGSERxWTdwMDZkTGtpWk1tS0QyN2R0TGtscTBhQ0ZQVDAvNSt2cnFqVGZlTUxhN2I5OCtyVm16UmxMbWlWTlpqOW50ZGtWRlJlbkJCeDlVY25LeUpHbkdqQms1dmo1dDJyUlJVbEtTM056Y0ZCQVFvT0RnNEJzUEFnQVVFa0lxZ0NLdGJObXk2dDY5dXlScDJiSmx1bmp4WW83TDdkcTFTei8rK0dPKyswMUxTMU9YTGwyTSsvWHIxOWQvLy90ZlRaczJ6V2k3OW5DL2xEMGNKeVFrNkp0dnZ0SHExYXRWcTFZdGpSbzFTbFdyVnRYNjlldjF3dzgvYU11V0xSbzJiSmdSVXEvMzRZY2Zhc0dDQmFwYXRhclJscEdSSVE4UDU3ZnVQWHYyYU5DZ1FmTDA5RlRuenAyMWZQbHlSVVpHcWt5Wk1obzdkcXoyN2R1blNaTW1xVm16WnBLa0prMmFLQ01qdzZuZWRldldPZTFObHFUSmt5ZnJoeDkreU85TEJnQUZpcEFLb0VnclY2NmMrdmZ2TDBuYXZIbHpyaUgxM0xsejh2THkwdFdyVi9QVnI0ZUhoL3IxNjZmRml4ZnJ3b1VMZXV5eHgvVFFRdzlwNjlhdE9uandvTUxDd2pSMzdselZybDFiYmRxMGtadWJtekl5TWpSaHdnUkZSVVZKa2thTUdLSEpreWVyZmZ2MnV1dXV1OVMzYjEvRnhjWHBxNisrVXYvKy9SVWJHMnRNRTVDeWg5NmtwQ1N0WGJ0VzMzenpqVDc5OUZOVnExWk5kcnZkS2FTdVhyMWFreVpOVW1wcXFpSWlJaFFZR0tnMWE5Wm8xS2hST252MnJDU3BlL2Z1YXR5NHNURU5vV25UcGtwTlRYVUtxWFhxMUpITlpsTnFhcW9xVjY2c0pVdVc1T3QxQW9EQ3duVlNBZHdSR2pSb29ENTkraGozZzRLQ2pFQ1lGUTVqWTJNbFpVNGpDQW9LVWxoWW1NcVdMU3RKQ2drSjBiUFBQcXZrNUdUNStmbXBYNzkra3FSNzc3MVhsU3BWVWt4TWpOemQzYlZtelJvZFBYcFVVdWFoK2VQSGo2dC8vLzdxMUttVDR1TGlKRW1kT25WU3AwNmQxSzlmUHgwL2Z0eW95ZFBUVTRHQmdmTDA5SlNVZWJaK216WnRsSmlZcU9IRGh5c3RMVTNwNmVuRzViQ0dEaDJxZDk5OTE1aGZhclBaVkxGaVJYWHQybFduVHAxU1lHQ2dsaTFicGpmZmZGUGx5NWRYV2xxYXBNekQvZGVmMFYraFFnV3RYTGxTVjY1Y1VjZU9IWldRa0tCV3JWb1Y2QmdBd00xZ1R5cUFJdTM2dlkrNXFWNjl1cDU3N2pram5IWHAwa1VaR1JtNmN1V0tjYWttaDhNaHU5MHVkM2YzSExjemR1eFlIVDkrWE4yNmRaT1V1YmQxejU0OU9ucjBxTEYzYzlHaVJmcjY2NisxYU5FaVBmWFVVNnBaczZaeGRZRkpreWJwekprem1qcDFxdEZ2dFdyVmpOc0JBUUZPYzFJbDZhMjMzbEowZExROFBEeDA1c3daWTdzYk4yN1UxcTFiVmJ0MmJaMC9mMTRKQ1FsR1AvMzY5ZE8zMzM2ckkwZU9hUC8rL2FwWnM2WWs2ZEtsUzVJeXczTlNVcEtpbzZPTmRjcVhMeStyMWFvTkd6Ym8yTEZqY2pnY3pFa0Y0RktFVkFCRjJyVm4yT2ZGWXJFWWV5Z2xhZFNvVVVwT1R0Wnp6ejJud01CQWpSa3pSb01IRDVhbnA2ZkN3OE5Wc21SSkpTY25HOEh1NU1tVGlvMk4xZjMzMzYrQkF3ZEt5dHdqdW03ZE9pVWtKT2p0dDkrV0pOV3RXMWZmZnZ1dHNaMmNndDVycjcxbTNHN1RwbzFUYUwyZWo0K1BQdjc0WTFXdVhOazQ4Y25EdzBQQndjR0tpNHZUNE1HRDljUVRUeWdoSVVGMnUxMjdkdTNTb1VPSE5INzhlTDN5eWlzYVBueTREaHc0b0w1OSsrcmt5Wk5HVFgvKythZFRTTTJxYTlldVhmcnR0OTlrczlrNHV4K0FTeEZTQVJSWlM1Y3VsYWVucDdHbjBHNjNHeGU4ajRtSmtaUVpUbk9TbXBxcW9VT0g2dURCZzJyVnFwVktsaXlwaGcwYmFzNmNPZXJYcjUvZWYvOTlqUm8xU3ZIeDhaS2s4UEJ3dmZUU1MycmZ2cjFLbHk0dEtmTTZxbG5YVkxYYjdYSTRIRXBQVDllVksxZU1iVjk3bWFtNWMrY3FQajdlcWExNjllckc3WnoyQ3FlbXBzclB6MDlTNWlXbXBNemc2dWZucCtIRGg4dHV0eXNwS1VtUzFMbHpaNTA1YzBaMTY5WlZyMTY5TkhIaVJJMFlNVUx6NTgvWGxpMWIxTFp0VzBtWjN5UjEvVWxlS1NrcFdyRmloVEVsNFBmZmY5ZUtGU3NVRWhKeXd5OFJBSURDUUVnRlVHVFZxbFhMNmY3MjdkczFkT2hRZVhsNUtTVWxSWktjem95LzF2ang0N1Z6NTA2MWJ0MWFMNzMwa3FUTWI1VTZkZXFVMXE1ZHE5R2pSK3ZYWDMrVnQ3ZTM2dGF0cTZpb0tFMllNRUVUSmt5UXU3dTczTnpjWkxGWTVIQTRqT3VLYnRteVJiMTY5VExtbWZyNSthbEpreWJHTnBjc1dhTDQrUGhjOS94NmVub3FJQ0JBSjA2Y01NTGlUei85cEtGRGh6b3Q5NDkvL01PNHZYdjNidU5RdjhWaVVaOCtmWXlML0QveXlDUHk5L2ZYeUpFakZSWVdwdTNidDh2YjIxc0xGeTdVdG0zYlZLWk1HYU9mWGJ0MktURXhVU1ZLbEZDN2R1MjBidDA2elpneFEyM2J0bFc1Y3VYeUdnWUFLQlNFVkFERmhzMW1VOW15WmVYdTdxNktGU3VxZXZYcXhyZERaUWtPRGxiOSt2WFZ2SGx6VmE1Y1dTKzg4SUxUbnNLMzNucEwvdjcrZXZycHB6Vm56aHc5OHNnamV1Q0JCL1QxMTEvcnUrKyswNGtUSjVTYW1pcTczVzZjTGU5d09GU2pSZzJWS1ZOR1BYcjAwT0hEaDFXblRoM2RlKys5VHR0dTNicTFjY2I5OWFaT25TcHZiMjgxYWRKRUkwYU1NQTdOMjJ3MjNYWFhYWEozZDVlM3Q3Y2FOR2lnc0xBd1k3MmdvQ0E5ODh3emF0cTBxWm8wYVpKdHIyZjkrdlcxZlBseXVibTVxWG56NXZyeXl5OVZzMlpOWldSa0dGTVJBZ01EOWZEREQrdlVxVk42K3VtblZhOWVQYlZ1M1ZwSlNVa0VWQUF1ay9OeE1BQzRUYXhXcTBQSy9RTDhydVJ3T0hLZExvQ2NaVTFYaUlxSzRvVUQ4TGN3MFFnQWNrRkFCUURYSWFRQ0FBREFkQWlwQUFBQU1CMUNLZ0FBQUV5SGtBb0FBQURUSWFRQ0FBREFkQWlwQUFBQU1CMUNLZ0FBQUV5SGtBb0FBQURUSWFRQ0FBREFkQWlwQUFBQU1CMUNLZ0FBQUV5SGtBb0FBQURUSWFRQ2NMVmtTYnA4K2JLcjY4RGZsSnljbkhVenhaVjFBQ2dlQ0trQVhNcmhjT3lWcE1PSEQ3dTZGUHhOSjArZWxDUTVISTQvWFZ3S2dHS0FrQXJBMWVaTFVuaDR1UGJ2MzYra3BDUlgxNE9ibEp5Y3JKaVlHRTJaTWlXcmFaa3I2d0ZRUEZoY1hRQ0FPNTVuNDhhTk4xZ3Nsa2RjWFFnS3hNN1UxTlJXZS9mdXZlcnFRZ0FVYmU2dUxnREFIYzkrNnRTcHhWV3FWRW0yV0N5VkpaV1I1T25xb25CVFVod094d0ZKczY1ZXZmb2NBUlVBQUFBQUFBQUFBQUFBQUFBQUFBQUFBQUFBQUFBQUFBQUFBQUFBQUFBQUFBQUFBQUFBQUFBQUFBQUFBQUFBQUFBQUFBQUFBQUFBQUFBQUFBQUFBQUFBQUFBQUFBQUFBQUFBQUFBQUFBQUFBQUFBQUFBQUFBQUFBQUFBQUFBQUFBQUFBQUFBQUFBQUFBQUFBQUFBQUFBQUFBQUFBQUFBQUFBQUFBQW9jdjQvRkNrejQ1ZTgvbnNBQUFBQVNVVk9SSzVDWUlJPSIsCgkiVGhlbWUiIDogIiIsCgkiVHlwZSIgOiAiZmxvdyIsCgkiVmVyc2lvbiIgOiAiMTUiCn0K"/>
    </extobj>
    <extobj name="ECB019B1-382A-4266-B25C-5B523AA43C14-2">
      <extobjdata type="ECB019B1-382A-4266-B25C-5B523AA43C14" data="ewoJIkZpbGVJZCIgOiAiMTQ1NDc4NDc0ODAwIiwKCSJHcm91cElkIiA6ICI2OTMxNzI4MjQiLAoJIkltYWdlIiA6ICJpVkJPUncwS0dnb0FBQUFOU1VoRVVnQUFBZ0lBQUFFYUNBWUFBQUJqS0QrbkFBQUFDWEJJV1hNQUFBc1RBQUFMRXdFQW1wd1lBQUFnQUVsRVFWUjRuTzNkZVh4TTkvN0g4VmYyQlduRUVoSkp0SmJTSlNHcHJhVmk3ZVdtUmFQaXVoU3RCa0ZyZWRDcktLM2xWbDNWb2xWTGFORldZNm1HRW1xbjVUWkM3VnlOTmtnSUVudEVtc3o4L3NndjV4b0owbHZKU09iOWZEdzh6Snc1NTh6bmZNOWt6bWUrMnd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dSRXN2TzJnR0lsQlRCd2NFYmdaYldqa09LaDlscy9tbnYzcjJOckIySFNGR3p0M1lBSWlXSWtnQWJZbWRuMTlEYU1ZZ1VCMGRyQnlCUzBpUWtKRmc3QkNsaUlTRWgxZzVCcE5pb1JrQkVSTVNHS1JFUUVSR3hZVW9FUkVSRWJKZ1NBUkVSRVJ1bVJFQkVSTVNHS1JFUUVSR3hZVW9FUkVSRWJKZ1NBUkVSRVJ1bVJFQkVSTVNHS1JFUUVSR3hZVW9FUkVSRWJKZ1NBUkVSRVJ1bVJFQkVSTVNHS1JFUUVSR3hZVW9FUkVSRWJKZ1NBUkVSRVJ1bVJFQkVSTVNHS1JFUUVSR3hZVW9FUkVxb3k1Y3Y4K21ubjVLZG5RMUFhbW9xYTlldTVkcTFhN1JyMTQ3SXlNZ0N0L3YrKys4Wk9YSWtpWW1KWEw1OG1lM2J0OS94WDU0alI0NHdiZG8wenAwN1p5ejc3YmZmR0Q5K1BEdDM3c3ozSGxldlhtWE1tREdrcHFZQ01IUG1USVlPSFdxOC92Nzc3L1BLSzY5dzgrWk5pKzI2ZHUxS2t5Wk44dTJ2UzVjdU5HalE0QStVam9nVWxxTzFBeEFwN2RhdVhjdlNwVXM1ZnZ3NDJkblpWSzllbmJDd01QNzJ0NzloYjMvM1hQenMyYlAwNk5HRHVuWHI4dEZISDJGbloyZTg5dDEzM3pGMzdsd0ErdlhyeDRvVks1ZzNieDR6Wjg3azNMbHp1TG01RmJqUDQ4ZVBzMzc5ZWpwMjdNaWxTNWNZUEhqd0hkOC9JU0VCZ01URVJCWXZYb3l6c3pNREJnekFiRFl6YWRJa0VoSVNPSHYyTEx0MjdUSzJxVnUzTHU3dTdzVEZ4YkZyMXk2V0wxK08yV3htNjlhdEpDUWtVTDkrZlRaczJFQk9UZzdSMGRFQWVIbDUwYlZyVjdLeXNzakt5Z0pnOXV6WnBLV2w4ZFpiYjVHZG5ZM0paTHByV1puTlpnWVBIc3podzRkWnZIZ3gzdDdlZDExZlJITFozWHNWRVFFSURnNDJ3Mzh2am9VeGZ2eDRWcTVjaVplWEY4MmJOOGZSMFpGdDI3YVJtcHBLczJiTitPQ0REKzZhREVSR1JuTG8wQ0ZXcmx4SnBVcVZMRjR6bVV6MDZkT0g0OGVQOCsyMzN4SVJFVUY2ZW5xQit3a1BEK2V0dDk1aXlwUXA3TisvbjhPSER4TWFHc3FBQVFOWXQyNGQzMzMzSGYvODV6L3g4dkppNXN5WnJGKy9ubmJ0MmpGaHdnVDY5Ky9QVHovOVpMRy9BUU1HOFBISEh4ZjRYbm5iYmRpd2dYUG56ckZzMlRJeU16TTVmLzQ4Zm41KzVPVGtjUHIwYVl0dGF0U29RVXhNREMrKytDSkpTVWtrSkNRWWozZnMyRUZFUkFUSnljbjA3Tm1UeE1SRVRwdzR3ZGRmZjQyN3U3dkZmczZkTzBlblRwMElDZ3JpazA4K3VXTzUza3RJU0FnQWUvYnMwWGVrbEhxcUVSQXBJbkZ4Y2F4Y3VaS0FnQUFXTEZqQVF3ODlCTUNnUVlONDVaVlgyTDU5T3pFeE1YVHQyclhBN1gvODhVY1NFaExvMXExYnZpUUF3TjdlbmpGanhuRGx5aFhpNHVKSVQwK25VYU5HQkFVRk1XZk9IQjU2NkNFaUlpSUFlT3l4eHdDSWlZa3hmbGx2MmJLRkhqMTY4T0tMTHhJYkc4dVFJVU9vWExreXg0NGRvM1Buem93WU1RS0E5dTNiYy9qd1lieTl2UWtORGVYU3BVdk1uajBiTHk4dm9xT2pjWFYxNWRTcFV4dzdkb3liTjIvU3UzZHZUQ1lUVFpzMnhkWFZsYWxUcHhveEp5VWxBUkFVRk1UOCtmTXRqdWYxMTE4bkpTVUZ5SzNodUhqeElnRE5talhEYkRZRHNHclZLcHljbkVoTlRjWFJNZi9YVitYS2xlbllzU05MbGl3aFBqNWV6UWtpaGFBK0FpSkZaT25TcFFEMDc5L2ZTQUlBeXBRcFk3VGZ4OGJHM25INzc3NzdEc2o5aFgwN3M5bE1Ta29LTGk0dVZLcFVpYkN3TUFZUEhzeW9VYVBvMjdjdkFKNmVudlR0MjVlK2ZmdlNyRmt6QU9MajQzbjExVmNCK09TVFQzQnhjVEV1cmhjdlh1VFlzV1BHNDYrKytvbzllL2J3L1BQUFU3WnNXV3JWcWtWVVZKUlJzNUNSa1VIbnpwMk4vZ2hUcDA1bHdZSUZwS2FtTW12V0xGNTU1UlZTVTFPWk4yOGVBSXNXTFNJaElZRTFhOWF3Yjk4K1FrSkNqSC9idDIvbjlPblQvUDc3NzBhY1Y2NWNBZUM1NTU3RDA5TVR5TzNmMEtKRkM0QUNFNEZieTJ2MTZ0VjNQMEVpQXFoR1FLVEkvT2MvL3dFZ01EQXczMnVQUC80NGtOdmg3azcyNzkrUHM3TXpkZXJVeWZmYTc3Ly96dlBQUDI4OGYrS0pKemg0OENBZmZ2aWhzU3dwS2NtbzRvYjhUUm9YTDE1azNicDFmUHZ0dDlTb1VZTzMzMzZicWxXcjh0MTMzN0ZqeHc0MmJ0ekk4T0hEQ1E0T3htUXlFUmNYUjF4Y0hBQmJ0MjRsTXpPVGh4NTZpTmF0VzdOOCtYSm16SmhCNDhhTnNiZTN4OVBUazJQSGp2SG1tMjh5YU5BZ0FMNysrbXNxVnF4SWt5Wk5HRFpzR0FCejU4N2wyclZyVks1Y21SVXJWaGpOQVRFeE1Rd2NPSkJ6NTg0eGNlSkVYbnp4UlM1ZHVnVGtOb2s0T2pyZXNVbWxidDI2T0RzN3MyL2Z2anVXcllqOGx4SUJrU0tTMTV1L0lIbWQvaHdjSE82NHpybHo1L0QyOWk3d2d1Zm82RWovL3YzNTZxdXZ1SFRwRXAwNmRlTHBwNTltOCtiTkhEOStuRDU5K2pCdjNqeHExcXhKYUdnbzl2YjI1T1RrTUduU0pQYnMyUVBBcUZHam1ESmxDczg5OXh6VnExY25NaktTMDZkUHMyYk5HcUtpb2toS1NqS2FGRzdldkVsZ1lDRE96czdzM3IzYmlOdlQwNU9JaUFpV0wxL094WXNYR1Rod0lMMTY5ZUx2Zi84N1pyT1p4bzBiYytIQ0JlQy92OURMbFN0SHIxNjlpSXVMNDhxVks3ejY2cXM4K3VpakZzZFhvMGFOTzNaMnpNakl5TmMzNEZZT0RnNVVyRmpSR0xFZ0luZW5wZ0dSSWxLOWVuVUFEaHc0a08rMUkwZU9BRkN6WnMzL2FkLzI5dmIwNmRQSGFITG8yTEVqdlh2M0ppTWpnL0xseTlPL2YzOEFhdFdxUmFWS2xVaE1UTVRCd1lIWTJGaE9uandKUU5PbVRVbE9UaVlxS29yMjdkc2JIZmphdDI5UCsvYnQ2ZCsvUDhuSnlaaE1KcTVkdTBaSVNJaFJrK0hrNUdURTR1Zm5oNE9EQSsrKyt5N3g4ZkZHTzMvdDJyV3BXclVxMTY1ZEEzS2JRZXpzN0xoeTVRb3pac3dnSmlZR3lMMnd6NWd4bzFESFBXYk1HRFpzMklDUGo4OWQxN096czd2bktBTVJ5YVVhQVpFaThzSUxML0N2Zi8yTDJiTm4wNmhSSThxVkt3ZmtYdmhtejU0TndJc3Z2bmpIN2IyOXZUbC8vandtayttZXd3eVRrcElZUDM0OHljbkp4ajRkSFIzWnYzOC9KMCtlTk5yVEZ5MWFSRnhjSElzV0xhSmJ0Mjc0Ky92ajUrY0h3T1RKa3psMzdweEY1ejVmWDEvT25EbERUazRPRlN0V0pEazVHVHM3TzR2MmVXZG5aMnJYcnMyUkkwZVlPWE9tTVEvQTZOR2o4ZlgxcFhuejVrQnU3WUhaYk9iNjllc3NXN2JNMlA2cnI3NENNSm9RQUc3Y3VGSGdoZnpKSjUvRTJkbTV3SDRUZVV3bUUybHBhUVYyc0JTUi9KUUlpQlNSaUlnSS92M3ZmN045KzNZNmQrNU1hR2dvQU51MmJlUGN1WE8wYTllT3NMQ3dPMjRmR0JqSTJyVnJPWGJzR0hYcjFzMzNla1pHQmxldlhnWGd6Smt6SkNVbDhmampqL1A2NjY4RHViL3NWNjllemNXTEZ4azllalFBZGVyVVlkT21UY1krQ25yL3ZQWjdnTkRRVU5xMGFRT0F2NzgvSjA2Y3NLZ05BTWpKeWFGcTFhb2NPWEtFdExRMEFKS1RrMGxMUzZOZHUzYnMyYk1IWDE5Zkk1bDU5TkZIU1VoSTRKTlBQaUU2T3BvdFc3WlFwa3daRWhJU2pPTnAwYUlGWmN1V3pSZGJseTVkU0UxTnBWT25UdlR0MjVlZVBYdm1XK2Y0OGVOa1ptYnk1Sk5QM3Fsb1JlUVdTZ1JFaW9pOXZUMGZmUEFCTVRFeHhNYkdzbXJWS3V6czdLaFJvd1o5Ky9hbFE0Y09GaE1FM1M0c0xJeTFhOWV5ZHUzYWZJbUF5V1RpcmJmZU11WU5lUC85OStuWHJ4L1BQZmVjY1FFZE8zWXNZOGVPTmRZM204MWtaMmR6NDhZTklMZjZQRytJSU1DOGVmTklUMCszV0ZhdFdqV2piYjlPblRwOCtlV1h1TG01R2YwZkxseTRRSWNPSGZEMzl6ZUdDdGF2WDUvZHUzY2IyMy8xMVZjMGI5NmN3NGNQQStEdTdvN1piQ1lqSThPSUl6czdtMzc5K2htMUFKVXJWemJlSXlVbGhSVXJWaGpIc1czYnRud3pFdDRxcjBQajNXb05ST1MvbEFpSUZDRjdlM3U2ZHUxNng3a0M3cVp4NDhhRWhJVHd6VGZmMExOblR5cFVxR0M4WmpLWjJMZHZIKzd1N3RTcFU0YzllL1l3YWRJa0prMmFoSU9EQS9iMjl0aloyV0UybThuSnlRRmc0OGFOZE8vZW5lVGtaQURLbHk5UHc0WU5qWDErL2ZYWHBLZW5HM01QNUltTmphVm16WnEwYjkrZTMzLy9uYUNnSUZhdVhBbkE5ZXZYY1hKeW9sV3JWalJvMElDWk0yZXljT0ZDcmw2OWlyMjlQYzJhTldQR2pCbDRlM3NiUXlhclZxMUtnd1lOTUp2TnVMcTY0dTd1anIyOVBiVnIxK2F4eHg3anIzLzlLMEZCUWJ6MzNuc3NXN2JNWW5SRUhoY1hGNk9tNGxicDZla3NXN2FNd01CQVk4aWtpTnlkRWdHUkI5aTRjZU40K2VXWG1UaHhJaDk4OElHeDNOSFJrYkN3TUZxMWFrVmdZQ0J4Y1hGczNicVZsSlFVYnQ2OGljbGtNbjVkbTgxbS9Qejg4UER3b0V1WEx2ejY2Njg4K3VpajFLcFZ5K0s5bWpkdnp2bno1L1BGRUJrWnlkNjllOW0yYlJzWkdSa01HalNJUng1NWhOallXTnEzYjArblRwMXdjWEV4SnYzcDNyMDdpWW1KQkFZR1VxVktGZDUrKzIyZWV1b3BIQndjcUZldkhrRkJRWVNIaCtQazVFVHo1czJOSm9QRml4ZGIxSkFNSHo2Y3dNQkFVbEpTTFBvTE9EazU4ZXl6enhiWVlYRGl4SWs0T3pzelljS0V1OWEyaU1oLzZTOUZwSkQrbHltRzc0ZWNuQnh5Y25Kd2RuYTJXRzQybTR2dFlsZWM3L1ZuWkdWbDRlRGdjTmRobVlXaEtZYkZscWhHUU9RQmQ2Y0xXM0ZlbUV0Q0VnRGtTNVpFNU40MGo0Q0lpSWdOVXlJZ0lpSml3NVFJaUlpSTJEQWxBaUlpSWpaTWlZQ0lpSWdOVXlJZ0lpSml3NVFJaUlpSTJEQWxBaUlpSWpaTWlZQ0lpSWdOVXlJZ0lpSml3NVFJaUlpSTJEQWxBaUlpSWpaTWlZQ0lpSWdOVXlJZ0lpSml3NVFJaUlpSTJEQWxBaUlpSWpiTTBkb0JpSlEwSVNFaDFnNUJST1MrVVkyQVNDR1p6ZWFmckIyREZLdUQxZzVBUkVSRVJFUkVSRVJFUkVSRVJFUkVSRVJFUkVSRVJFUkVSRVJFUkVSRVJFUkVSRVJFUkVSRVJFUkVSRVJFUkVSRVJFUkVSRVJFUkVSRVJFUkVSRVJFUkVSRVJFUkVSRVJFUkVSRVJFUkVSRVJLTHp0ckIvQm5CQWNIYndSYVdqdU9vbVEybTMvYXUzZHZJMnZIY1R1VnZYV28zSzFIWlc4ZEt2ZWlaMit0Tjc1UFN2V0hBOERPenE2aHRXTzRBNVc5ZGFqY3JVZGxieDBxOXlMbWFNMDN2MThTRWhLc0hVS1JDQWtKc1hZSTk2U3l0dzZWdS9XbzdLMUQ1VjUwU25xTmdJaUlpUHdKU2dSRVJFUnNtQklCRVJFUkc2WkVRRVJFeElZcEVSQVJFYkZoU2dSRVJFUnNtQklCRVJFUkcxWXE1aEVvQ3BzM2IrYXJyNzdpNk5HalpHVmw0ZVhsUlZSVUZHRmhZUUNjUEhtU3c0Y1BjL0RnUWFLaW9uQjNkN2R5eEtYSDNjcit3SUVEZlBycHAremZ2NS9zN0d5Q2c0TVpOV29VUGo0KzFnNjd4THRidWE5ZXZacjU4K2VUbkp5TXM3TXp3Y0hCREIwNmxJQ0FBR3VIWFNyYzYvc216NUlsUzVneVpRb0FHemR1eE5QVDB4cmhsaHIzS3ZlQ3h2aDM3OTZkSVVPR0ZIZW9SVXFKUUFFKy9QQkRGaTFhUkpreVpXalJvZ1dlbnA3ODhzc3ZuRDE3Rm9BV0xWcHc1Y29WWS8wK2Zmb29FYmhQN2xYMmE5YXM0Y0tGQzNUbzBJRTllL2F3YTljdVJvNGN5ZWVmZjI3bHlFdTJlNVg3b1VPSHFGbXpKazJiTm1YMzd0M3MyTEdERXlkT0VCc2JpNTFkaVo2cDNPcnVWZlo1cmwrL3p0eTVjNjBVWmVsVDJISUg2TnExSzY2dXJnQUVCd2NYZDZoRlRvbkFiYlpzMmNLaVJZdnc5dlptL3Z6NVZLbFN4WGd0T3pzYmdIcjE2bEd2WGoybVQ1OXVyVEJMcGNLVS9Rc3Z2TUR3NGNPeHQ3Y25MUzJOdG0zYmN2RGdRVzdjdUlHYm01dTFRaS9SQ2xQdXc0WU53OUV4OSt2aXlwVXJ0R2pSZ3BTVUZHN2N1S0VrK0U4b1RObm5XYkJnZ1hFTzVNLzVJK1VPOE5wcnI1WHEyaGYxRWJqTmtpVkxBQmd3WUlERmh3TXcvZ2luVFp0R3o1NDlpejIyMHE0d1pWKzNibDNzN1hNL3Rubi9PenM3NCtUa1ZJeVJsaTZGS2ZlOC96TXpNMW0vZmowQTlldlhWeEx3SnhXbTdBSE9uVHZIbDE5K3ljc3Z2MXlzOFpWV2hTMTNXMkY3UjN3UFI0NGNBVXBuOWMrRDdvK1cvZGRmZncxQTY5YXRiZktQOTM0cGJMbTNiTm1TeTVjdkE5Q3FWU3ZlZnZ2dElvK3R0Q3RzMmMrYU5Zc0tGU3JRcFVzWFB2amdnK0lJclZUN285ODFiZHEwb1V5Wk1qUnIxb3podzRmajRlRlJsT0VWTzMxNzN1Ym16WnZBZjM5dFN2SDVJMlcvYTljdW9xT2pxVkNoQW0rODhVWlJoMWFxRmJiY3UzWHJ4dG16WjlteVpRc2JOMjZrUm8wYTlPM2J0emhDTExVS1UvYUppWW1zWHIyYThlUEhxK2JyUGluc1p6NDhQQngzZDNldVhyM0tsaTFiV0xObURSa1pHVXlkT3JVNHdpdzJ1dHJkSnEvMytjR0RCNjBjaWUwcGJOa2ZQWHJVeU1vLy92aGpLbGFzV0J6aGxWcUZMZmMrZmZvd2V2Um9QdnZzTXlDM3pUb3JLNnVvd3l2VkNsUDJIMzMwRWI2K3ZqejU1Sk9rcEtRWXkxTlRVNHM4dnRLcXNKLzV0OTU2aThHREJ6Tm16QmhtenB3SndJOC8vbGprOFJVM0pRSzNhZE9tRFpCYkZaZFhEWm9uTDR1VW9sR1lzajkxNmhTREJnM0N6YzJOT1hQbVVLdFdyV0tQczdRcFRMbGZ2WG8xMzNZNU9UbEZIMXdwVjVpeS8rR0hIemgxNmhRdnZQQUN6ei8vdlBGNnQyN2RpaS9RVXFZdzVYNzc1L3YzMzM4SEtIWE5BcUNtZ1h4NjllckZqaDA3T0hyMEtKMDdkNlo1OCthNHVibHg1TWdSR2pac1NHUmtKRE5tekxEWVp1N2N1Ymk2dWpKbzBDQXJSVjA2Rktic0J3d1lRSHA2T2kxYXRHRE5talhHdHErOTlwb3h2RWYrbU1LVWU0Y09IV2pldkRudTd1NXMyYklGeU8wejRPenNiTjNnUzdqQ2xQM3QxZEREaGcwRDROMTMzN1ZHeUtWQ1ljcDl3WUlGN05temg1bzFhM0wxNmxVMmJkb0VsTTRFVEluQWJkemMzSmc3ZHk0TEZpemcrKysvWjlXcVZkamIyK1ByNjB2Tm1qVUJqS3JSUEhrOVVKVUkvRG1GS2Z2azVHUWdkeUtRVy9YbzBVT0p3UCtvTU9YK3hCTlBzR25USmpJeU1xaFVxUkxkdTNlblg3OStWbzY4NUN0TTJZZUdoaGE0N1RQUFBGT01rWll1aFNsM2YzOS9ZbU5qMmIxN053NE9Eanp5eUNOMDZkS0ZEaDA2V0RuNis2OUV6d1FTSEJ4c0JraElTTEIyS0VVaWIxYXJQWHYyUEhEblNXVnZIU3AzNjFIWlc0Zkt2ZWlwajRDSWlJZ05VeUlnSWlKaXc1UUlpSWlJMkRBbEFpSWlWcFNabVdudEVNVEdLUkVnZDd6b3ZmNlpUQ2FMYmN4bU01R1JrVHozM0hPY1BuM2FTcEdYSGt1WExtWGd3SUg1SHN2OXQyZlBIclp2MzM3UGY3ZFBuSktabWNuTEw3L01yRm16akdXclZxMmlRNGNPN051M3I3Z1BvOFM1Y3VVS3pabzFZL3o0OGNheTlQUjBubm5tR1JZdlhsem8vU3hkdXBRUkkwWVk5M3lRZXp0eTVBalRwazNqM0xsenhyTGZmdnVOOGVQSHMzUG56Z0szT1hIaVJMN3YvYlMwTkpZdFc4YXlaY3NzN2tCYjBtbjRJTkN3WWNON3JoTVFFTUNLRlN1TTUzUG16REY2c2Q0K25HVEVpQkZFUkVUYzN5QkxtWlNVRkl2SlVmTGNldi92V3gvbmxmWFlzV05adlhwMW9kNWo4T0RCOU9qUjQwOUdXdnE4OTk1N0pDWW0zbk05TnpjM2R1ellZVHpmdkhremh3NGQ0dUdISHphV1ZhdFdqZE9uVC9QZWUrL3h4UmRmYUdydXUwaElTQ0FqSTRQZmZ2dU5Uejc1QkE4UEQrcldyUXZrZnIvY3k4MmJOL25nZ3c5WXRtd1paY3FVWWZ2MjdWeS9mcDFPblRvVmRlZ2xYbUppSW9zWEw4YloyWmtCQXdaZ05wdVpOR2tTQ1FrSm5EMTdsbDI3ZGhucjFxMWJsL0xseXpObzBDQmVldWtsaGc4ZkR1U1cvL0RodzltM2J4OTJkblo0ZW5yU3VuVnJheDNTZmFWRTRQODVPRGhRb1VLRkFsKzdOWXVFM0p2ZHpKa3poNENBQURwMzdtd3NYN2h3SWVmUG44ZlB6NjlJWXkwTktsZXVUSFIwTkJrWkdRREV4TVN3WThjT3BrK2Z6dEtsUzltMmJSc3pac3hnelpvMXJGMjdOdC8ydnI2K3hvMkdrcEtTY0hKeU1xWU52WGJ0R21scGFjVjNNQ1ZVZEhRMDVjcVZLL0MxUVlNRzVmdkZFeE1UQStST0pEUjI3RmhqdWJ1N081Y3ZYK2FkZDk0eGx0MzZXSExsMWJEOC9QUFAvUHp6ei9qNCtCZy9HQVlQSHB4di9lM2J0eHQzZDl5NmRTc2ZmdmdoSjArZXBHUEhqalJwMG9RMWE5WXdZY0lFMXExYng2QkJnM2o4OGNlTDcyQktrUDc5Ky9QVFR6OEJNSC8rZk9iUG44K0FBUU9NSHhlN2R1MnlTQVRhdFd2SHVISGpxRk9uRGt1V0xDRXdNSkFHRFJvd1lzUUk5dTNiUjQ4ZVBkaTJiUnNqUjQ0a09UbVpIajE2bFBnRVdJbkEvNnRXclJwTGx5NHQ4TFc4R29PY25CeW1UNTl1Vk9OMTZkTEZtT0kyUGo2ZTgrZlBFeElTZ291TEN3a0pDUmEvYU1XU282TWpzMmZQTnY1QTg5dzZLZFBkSm1pYVBuMDYxYXRYQjNKckRueDhmSXdhbTVVclYxcFV2MHJCWG4zMTFidSs3dWJtWmp6ZXUzY3YrL2Z2eDl2Ym15ZWVlSUtoUTRkYXJKdVJrV0ZSVTZORXdGSjJkalliTjI2a2NlUEdmUHp4eDB5Wk1vVkRodzZ4ZCs5ZXZMeThlTzY1NTR4MWQrellRWEp5TWs1T1RtemF0SW5QUHZ1TVE0Y080ZXJxeXZEaHcwbE1UT1ROTjk5azJyUnBlSGg0c0dyVktsNSsrV1dDZ29MbzFhc1h6ejc3ckJXUDlNSFR2bjE3RGg4K2pMZTNONkdob1Z5NmRJblpzMmZqNWVWRmRIUTBycTZ1bkRwMWltUEhqbkh6NWsxNjkrNE41SDZHWjgrZXpaa3paNGlJaUNBOVBaMndzREE2ZHV6SU04ODh3NmhSbzVnK2ZUcnIxcTNqOWRkZnAzSGp4bFkrMHYrZEVvSC9sNVNVZE04bWdweWNIR09hU1lBcFU2YmtXeWNoSVlISXlFampzZHpaTDcvOFFwMDZkWGo3N2JjWk4yNGNWNjllWmVyVXFYejIyV2VzWDcrZUw3LzgwbGozOHVYTFBQVFFROGJ6OFBCd2kzMGxKU1VwOGZxRCt2VHBZM0d4bnpGakJ1WExsNmQ3OSs3QWYrL0xiamFibVQ1OU9nQ3VycTVVcUZEQjRyTWRFaEpDdFdyVitQYmJiNHN4K3BMbHpKa3pYTDU4bWNxVks3Tmh3d1pPbkRpQnY3OC8yN1p0bzFXclZnQmN2SGlSaVJNbnNubnpadXJVcVlPVGt4TVhMbHd3K2lCbFptWmFmT2NNR1RMRWVGeXBVaVYrL2ZWWHZMMjlpL2ZBU29Ebm4zK2VUei85bEZxMWFoRVZGUVZBMDZaTkdUbHlKSjA3ZDdhNHAwQ1pNbVZvMzc0OUV5ZE9OTXE5WHIxNitQbjVVYlpzV1ZhdlhtMlI4UDdsTDMvaDZOR2pKZjQrTkRhZENFeWVQTm1vN3J5WHBLUWttalJwd3B3NWN4Z3paZ3lwcWFrc1dyUUl5TzBUY09iTW1YelA1YzdTMDlPTmY3Zk8zWDJueDBPR0RERXVVQURQUHZzc1pjcVVBV0R0MnJXVUtWUEcrQ1YwK3ZScERodzRVTlNIVUdMbGZmR1ZLMWN1MzdUTWRuWjJsQzFiMW5pK2UvZHVrcE9UMmI5L2Y3SEdXTnI0K2ZueDdMUFBFaDhmVDJ4c0xCTW1UTUJzTm5QZ3dBR2VmdnBwSmsrZVRGWldGbGV2WHFWR2pSb0VCZ1lDdWJXT3p6Ly9QRTJiTnFWbHk1YTgvdnJyK2ZiZHNXTkhHalZxeE5peFkwdDhGWFZSTVpsTXhNWEZFUmNYQitRMnRXUm1adkxRUXcvUnVuVnJsaTlmem93Wk0yamN1REgyOXZhY1BuMmFwS1FrQUxwMjdVcFFVSkNSTkllSGgrUHI2MnNreDFsWldkU3VYZHM2QjNhZjJIUWk4TnBycnhFUkVWSG91Nmc1T0RoUXZYcDE0OHZ6c2NjZUF6QnV2SEw3Yzdrekx5OHZkdTdjeWZmZmY4LzA2ZFB4OVBSazd0eTVlSGg0R0FsYWJHd3NLMWV1WlA3OCtaUXZYOTVpK3pmZWVNTm9HbGk3ZGkwVksxWmt3b1FKUUc3VGdCS0JPOHU3ZGZDMGFkUHl2WmFlbnM0Ly8vbFA0M2xZV0JpQmdZRzR1TGhZL09vWlBYcDB2dTN5bHJWczJaS1dMVnNXUmVnbDJvUUpFNHpPcSszYXRRTnlmMUhldUhHRDlQUjB5cGN2VDdseTVZd0xUSjY4QzlDbVRac3NhaVJ2cHlUZ3ptN2V2RWxnWUNET3pzN0d2UU1BUEQwOWlZaUlZUG55NVZ5OGVKR0JBd2ZTcTFjdlZxeFlZZEV4K2RZZklaQjd6NU5iYXlWTGV1MnZUU2NDWGw1ZWVIbDVGYXBLK2ZaUkEwQys3VlExWFhpZmYvNDUwZEhSWEw5K0hZQUxGeTdRb2tVTGkzVmVlT0VGQUI1Ly9IR2FOR2tDNUZaVFErNDkydk5xQlBLMno3c1FhVGpuM1YyN2RnMUhSMGZXclZ0bnNieFZxMWI0K2ZsWjNGVEwyZG1aWDMvOWxTRkRodkRlZSs4WnkyL3Z3Sm1Sa1dFczgvUHpVeUpRZ0ZzL3IzbnM3ZTA1ZXZRb1pyT1o5UFIwZHUvZXpWTlBQVlhnOXFHaG9RWDJtN205bVV3c21Vd21ybDI3UmtoSUNDYVRpZDI3ZCtQazVHUzg3dWZuaDRPREErKysreTRtazRtMmJkdm0yOGViYjc1Sldsb2FrWkdSTkd6WWtJQ0FBTWFQSDgrS0ZTdjR4ei8rVVp5SFV5UnNPaEc0bGIrL1B3c1hMaXp3dFR2ZC9hdWducjU1VHA0OFNXcHFxdHJzN3FCVnExWmtaV1Z4NE1BQmZ2amhCK09Xd2g5OTlCRlBQUEVFclZxMVl2cjA2Y1RGeFZtY2w3ekpWN1p0MjJheHYrdlhyeGM0dWtBc1pXUmtjT1hLRlNwV3JNZ3JyN3hpVkgvbU9YWHFsTkZtM2FSSkUyYk9uRW5kdW5WNS9QSEhMUklCOVJINGMwd21FNG1KaWRTcVZjdjQ3RHM0T0RCcjFpem16WnVIblYzKys4OXMyYkxGdUFYMDdhNWR1MWFVNFpab1o4NmNJU2NuaDRvVks1S2NuSXlkblozUi93VnlrOTNhdFd0ejVNZ1JaczZjYWZ6b3lKT1ltTWowNmRPcFhiczJIVHQyQlA2YndLMWN1WkxmZi8rOXhOOFNXb25BL3p0NTh1UWRML2gzMHIxNzl3TC9ZQUhtenAxTFdGZ1lNVEV4RnVPdUpWZTFhdFY0N2JYWGpONzkzdDdlSERwMGlIWHIxaEVRRUVEbHlwVUx2SzN3K2ZQbkFmamhoeCtNMTBOQ1FpeHFiRFJxNE03eUx1QzFhOWMyYnVrOFlzU0lmT3U5Ly83N3htTlZPZDkvZmZyMHdkL2ZuNy85N1crc1dyV0tDaFVxMEtWTEYyYk5tc1dubjM1Sy8vNzk4MjBURmhaR2p4NDk2TjI3TjAyYk5xVkRodzZrcHFZU0hSMXRKQWwvOUR2TUZ1UTFFL3I3KzNQaXhBbUwyZ0RJN1ROVHRXcFZqaHc1WWpIcytNYU5Hd0FjUEhnUVYxZFhhdFdxUlZoWUdBQVBQL3d3NGVIaHhzaVA5UFIwdkx5OGl1bUk3aitiVGdTdVhyM0svdjM3NmRXckY3dDI3YUpYcjE2MGFOR0NSbzBhRVJBUXdKSWxTeGc3ZGl3T0RnNDg5ZFJUSkNjbjQrdnJhL1FCK1BISEh3dThKM2hHUmdZN2QrN0V5Y2xKY3dyY1E0c1dMZkQwOUdUejVzMUdtL1djT1hOWXVYSWxqUnMzWnVyVXFaak5adXpzN01qT3p1YVhYMzdCeTh1cndDVEJaREpoYjIvUGhRc1hpdnN3U295OEliTFBQUE9NMFZFMmI2eDZZYzJiTjQvZmZ2dk5ZdG10ZlFRQW83K0dXTXJPemdiZzJMRmpOR3JVaUNGRGhwQ1RrME5rWkNSLy9ldGZpWTJOWmQ2OGVady9mNTdCZ3dmajRlRmg5R0hLenM3bXdvVUxWS3BVaWMyYk54c3pDN3E1dVRGcDBpUWxBWGV3ZGV0V0FPclVxY09YWDM2Sm01dWJjUjR1WExoQWh3NGQ4UGYzeDlYVmxhbFRwMUsvZm4zV3JsM0x4bzBiZ2R5aHMxT25Uc1haMlpueTVjdFR2bng1MnJkdkQ4Q3dZY1BJeWNrcDhQdW9KSlhtTXFzQUFCSDlTVVJCVkxIcFJPREVpUk1NR1RJRWYzOS91bmZ2enBFalIzanJyYmVBM0U0a3pzN085T3paazVVclYvTEJCeC9RckZrekprNmNTSU1HRFRoKy9IaUJQWGh2MWE1ZE80c3FLUG12bEpRVXhvMGJSMnBxS2lrcEtaaE1KaXBVcU1DVUtWUEl5c3JpKysrL0p5NHVqdGpZV0twVXFjSzRjZU5JUzBzakl5T0RCZzBhRkxqUGp6NzZpSmlZR0tNejNPMGREQVU4UER3b1Y2NGM3ZHUzTnhLQmNlUEcvYUY5L1BqamovbW1GTDYxandBb0VTaElTa29LS1NrcEJBUUU4UDc3N3pOaXhBaFNVMU5wM2JvMTRlSGgyTm5aOGE5Ly9ZdStmZnV5ZmZ0MlkzamcwYU5IQVN4NnZZOFlNUUp2YjIrV0xGbENmSHc4bzBlUFp2ZnUzWXdhTmNwcXgvZWdNcGxNMUt4WmsvYnQyL1A3Nzc4VEZCVEV5cFVyZ2R3bVJTY25KMXExYWtXREJnMllPWE1tQ3hjdTVNeVpNMVN1WEpsbm4zMldaY3VXc1dyVktvdDkzbHBqQnJuOU5QS3VIU1dSVFYrbGdvS0NXTHAwS2Y3Ky90aloyWEg2OUdrak04eWJVNkJPblRyODR4Ly80STAzM2pEYXAxOS8vWFY4Zkh3NGZ2eDRnU01PWEZ4Y3FGbXpwdEdlSlBuNStQaFFxVklsWEZ4Y0NBME5KVGc0bUtlZmZ0cW90dnZMWC83Q3RXdlgrUDc3NzlteVpRdVBQZllZTjI3Y0lEUTBOTi9VeEUyYk5xVktsU284Kyt5emJOKytIVmRYVjU1ODhrbmF0R2xqalVON29MM3p6anZzMjdjUER3OFBtalJwUXMyYU5RdE1CTWFORzhlamp6NXFzV3pZc0dGNGVIZ1kxYVB5eC9qNCtOQzNiMThpSWlMdzhQQmd5cFFwZlAzMTF3d2ZQdHhvWXF4ZHV6WUxGeTdrdDk5K00yWjlyRldyRm84OTloaisvdjQwYU5DQXdNQkFIbjc0WWV6czdBZ05EZVhvMGFOOC92bm4xSzlmMzVxSDk4Q0tqSXhrNzk2OWJOdTJqWXlNREFZTkdzUWpqenhDYkd3czdkdTNwMU9uVHJpNHVCZ2RrYnQzNzg3T25UdXBVcVVLdFd2WEpqdzhuRjI3ZG5IeDRrV3lzN014bVV5WXpXYUwreEM4OU5KTDFqcTgrNkxnQnU0U0lqZzQyQXdsZitqR25lU05RdGl6Wjg4RGQ1NVU5dGFoY3JjZWxiMTEzSTl5ejJ0ZWZCQTlDT1d1WGtBaUlsS3FQYWhKd0lOQ2lZQ0lpSWdOVXlJZ0lpSml3NVFJaUlpSTJEQWxBaUlpSWphc1ZBd2YxQnovMXFPeXR3NlZ1L1dvN0sxRDVWNTBTblNOZ05scy9zbmFNUlNEZzlZT29DQXFlK3RRdVZ1UHl0NDZWTzRpSWlJaUlpSWlJaUlpSWlJaUlpSWlJaUlpSWlJaUlpSWlJaUlpSWlJaUlpSWlJaUlpSWlJaUlpSWlJaUlpSWlJaUlpSWlJaUlpSWlJaUlpSWlJaUlpSWlJaUlpSWlJaUlpSWlJaUlpSWlJaUlpSWlJaUlpSWlJaUlpSWlJaUlpSWlJaUlpSWlJaUlpSWlJaUlpSWlJaUlpSWlJaUlpSWlJaUlpSWlJaUlpSWlJaUlpSWlJaUlpSWlJaUlpSWlJaUlpSWlKUzVPeXNIWURjV1hCdzhFYWdwYlhqZUJDWnplYWY5dTdkMjhqYWNSUUZuZmM3MDNtM1RhWDV2RDhJN0swZGdOeVZ2aFR1d003T3JxRzFZeWhDT3U5M29QTnVtMHI1ZWJjNlIyc0hJUGVXa0pCZzdSQWVLQ0VoSWRZT29Wam92RnZTZWJkTnRuTGVyVWsxQWlJaUlqWk1pWUNJaUlnTlV5SWdJaUppdzVRSWlJaUkyREFsQWlJaUlqWk1pWUNJaUlnTlV5SWdJaUppdzVRSWlJaUkyREJOS0NTR1d5ZnVzTGUzcDFLbFNyUnUzWnFvcUNoY1hWMk4xMDZlUE1uaHc0YzVlUEFnVVZGUnVMdTdXeU5jdVU4S2M5NFBIRGpBcDU5K3l2NzkrOG5PemlZNE9KaFJvMGJoNCtOanJiRGxUeXJNZVYrOWVqWHo1ODhuT1RrWloyZG5nb09ER1RwMEtBRUJBZFlLVzRxQUVnSEpwMnZYcm1SbFpiRmh3d2ErK09JTHJsKy96cGd4WXdCbzBhSUZWNjVjTWRidDA2ZVBFb0ZTNG03bmZjMmFOVnk0Y0lFT0hUcXdaODhlZHUzYXhjaVJJL244ODgrdEhMWDhXWGM3NzRjT0hhSm16Wm8wYmRxVTNidDNzMlBIRGs2Y09FRnNiQ3gyZHJwVlRXbWhSRUR5ZWUyMTEvRDA5S1JObXpiMDc5K2ZUWnMyR1Y4TTllclZvMTY5ZWt5ZlB0M0tVY3I5ZHJmei9zSUxMekI4K0hEczdlMUpTMHVqYmR1MkhEeDRrQnMzYnVEbTVtYmx5T1hQdU50NUh6WnNHSTZPdVplSksxZXUwS0pGQzFKU1VyaHg0NForQUpRaTZpTWdkK1RyNnd2QXpaczNqV1hUcGsyalo4K2UxZ3BKaWtGQjU3MXUzYnJZMitkK1hlVDk3K3pzakpPVFUvRUhLRVdpb1BPZWx3UmtabWF5ZnYxNkFPclhyNjhrb0pSUmpZQVU2TXFWS3l4Y3VCQ0FoZzExNHk5YlVaanovdlhYWHdQUXVuVnI0MEloSmR2ZHpudkxsaTI1ZlBreUFLMWF0ZUx0dDk4dTl2aWthT212V1BKcDFhcVY4Ymg2OWVxTUhEblNpdEZJY1NuTWVkKzFheGZSMGRGVXFGQ0JOOTU0b3pqRGt5SnlyL1BlclZzM3pwNDl5NVl0VzlpNGNTTTFhdFNnYjkrK3hSMm1GQ0VsQXBKUDE2NWRLVmV1SERWcjFxUjU4K2FxL3JVUjl6cnZSNDhlWmZqdzRYaDRlUER4eHg5VHNXSkZLMFVxOTlPOXpudWZQbjBBNk5XckZ4MDZkR0RCZ2dYMDd0MGJaMmRuYTRRclJVQ0pnT1NUMTNsSWJNdmR6dnVwVTZjWU5HZ1FibTV1ekpvMWl4bzFhaFJ6ZEZKVTduYmVyMTY5U3JseTVTeVc1ZVRrRkVkWVVveVVDTWdmTW1QR0RJdm5jK2ZPeGRYVmxVR0RCbGtwSWlrT0F3WU1JRDA5blJZdFdyQm16UnBqK1d1dnZXWXh4NFNVTGgwNmRLQjU4K2E0dTd1elpjc1dJTGZQZ0dvRFNoY2xBdktIZlBiWlp4YlBseXhaQXFCRW9KUkxUazRHWVBQbXpSYkxlL1Rvb1VTZ0ZIdmlpU2ZZdEdrVEdSa1pWS3BVaWU3ZHU5T3ZYejlyaHlYM21SSUJNU1FrSk55WGRhUmswWG0zVFlVNXA1b3Z4RFpvSGdFUkVSRWJwa1JBUkVURWhpa1JFQkVSc1dGS0JFUnMyS2xUcHpoNzlxengvT3paczV3NmRjcUtFWWxJY1ZNaVlPTkNRa0lZUFhxMHhiS1ZLMWNTRWhKaVRDVmIwRFl2dnZoaW9aZkxnNnRqeDQ1RVJVVVp6Nk9pb3VqWXNXT2h0aDA0Y0NELytNYy9paW8wK1JNT0hUckV6ei8vYkR4UFNFaGczNzU5ZDkxbTBxUkovT3RmL3pLZW56MTdsc21USjNQczJERldyMTVOWm1hbThkcS8vLzF2WTlwaEtmazBha0FNbjN6eUNRREhqaDBEWVB2MjdhU2xwUUVRRVJGQmhRb1ZyQmFiM0QrMzNvY2VJQ2twS2QreXZPY3pac3pnNmFlZkxuQS9PM2Z1NUtHSEhpcWFJT1ZQR1R4NE1PbnA2Y2JJZ01qSVNMeTh2UGorKys4dDFsdTNiaDF2dmZXV3hiS3Z2dm9LZ0VXTEZoRVRFNE8zdHpmUjBkRXNYcnlZZWZQbWtaR1J3ZURCZ3lsZnZqeVRKMCttVjY5ZWQ0MmxXclZxZlB2dHQvZnY0T1MrVXlKZ28xYXZYczM4K2ZNQjJMWnRHNU1uVHlZbUpzWmluWjA3ZDdKejUwNGdkejd5TDcvOGt0VFVWQUF1WExqQTZOR2pHVGh3SUxObXpUSzJ1WERoQW1QSGpnV2dTcFVxOU8vZnZ6Z09SLzZBNWN1WEc0L0R3OFB4OWZVMWhvbTkvdnJySkNjbkcrdDRlM3NEa0pHUmdiMjkvVDNuRENqc2VtSTl4NDhmWjhxVUtRd2NPSkM2ZGV2eTVaZGZBcm4zRkhCeGNXSEJnZ1VBbkQ5L0hnQlBUMC82OXUzTHp6Ly9qTWxrb25MbHlreWVQSmt4WThZUUZ4ZEh1M2J0Q255ZmJkdTJjZjM2ZFVKRFE0dmx1T1IvcDBUQVJsMjVjb1drcENRQXJsKy96cmx6NTR4ZkR5dFhybVQ4K1BHTUdER0NpSWdJWTV0eDQ4Ynh5eSsvR051c1c3ZU9sMTkrbWRXclZ4dnJYTDkrM1hoZXUzWnRKUUlQbUlKK0FTWW5KeE1lSG02eDdOYm5DUWtKTkd2V3JGQy83QXE3bnR4L2YvLzczN2x4NHdZQWx5NWR5dmQ2VGs0T24zenlDWjkvL2puWjJkbHMzTGlSeFlzWFc2eHo4K1pOdW5YclpyRnMvUGp4eHVPQWdBQUdEaHhJMmJKbFdiNThPUlVyVm1UNzl1MGNPSERBWXB1b3FDaGVmUEZGcmwrL3pwQWhRKzdYSVVvUlVTSmdvN3AxNjBaZ1lDQTllL2FrWGJ0MlRKZ3c0YTVOQTVCYlpSZ1hGOGVvVWFNc3Z1d1RFaEo0ODgwMzJiQmhBd0JkdW5UaHpUZmZMT1lqa3NKbzFxeVpSWTFBbnZEd2NNTEN3dWpkdTdjVm9wTDdJU2tweVVnRUNuTDU4bVdpbzZNcFU2WU00OGVQcDIzYnRrUkVSREJzMkxBQzF4ODZkQ2o5K3ZYam5YZmVvVjY5ZW16ZXZKbk9uVHV6YU5FaVB2cm9JN3AyN2NyUW9VUDU4Y2NmODlVbTN0cnZSQjU4U2dSczJLcFZxd0RZdW5VclgzenhCZEhSMFJhdjM5bzBBTGwvM0hudGg2ZFBueVlxS29xeFk4ZVNuWjF0ekVQdTVPVEVkOTk5eDRBQkF5aGJ0bXp4SElnVW1ydTdPOVdyVjgvWEp3QnltNHR1cmQwSkNBaGd4WW9WeFJtZS9BazdkdXd3SHJkcDA0YjA5UFI4NjlTdlg1OTMzMzBYSHg4ZkFMS3lzdmpQZi81RFVGQVEvL25QZndnSUNNREZ4WVY5Ky9ZWjl4TzRjZU1HcTFhdFl1SENoZnoxcjM4bExDeU1EUnMyc0dUSkVod2NISXg5SnlRa0ZOakVLQTgralJxd1VhbXBxY1RHeGdLUW1abkp4eDkvek5hdFcwbElTR0RtekprMGFkS0VhZE9ta1pDUVlQejc0WWNmT0hqd0lBQXVMaTdFeDhmenhodHY4T0dISC9MNDQ0OEQ0T1BqUTdseTVZeDJSbmx3K2ZyNnNuejVjcU9HSUN3c3pPSzVsQzZlbnA3TW1UUEhTQUp1TlgvK2ZQejgvSmc0Y2FMUmQ2aGN1WExZMjl0eit2UnBsaTVkeWdzdnZJQ1hseGRlWGw3TW5qMmJqaDA3cWdhcGxGQ05nSTM2OXR0dktWKytQS21wcWJScDA0WUdEUnJ3eFJkZkFMbjNuZCs1Y3lmMjl2WWNPWElFZ0pkZWVvbVBQLzZZZ0lBQWtwS1NxRktsQ2dNR0RPRFVxVlBNbURHRE1XUEdHTU9UMnJadHkrTEZpMm5kdWpWMTY5YTEyakhLM2QzZU4rRDJHZ0VwWGV6dDdiRzN6LzN0bDVpWVNJMGFOWEIyZHFaR2pScUVoSVJRbzBZTmhnMGJ4bSsvL1VidDJyVnhkWFdsVXFWS0xGdTJEQWNIQnlJakk0MTlwYVNrNE9qb1dHQ3RnNVE4cWhHd1VWV3FWS0ZyMTY1QTdoZkV3dzgvekp3NWM1Z3padzdidG0wRDRJY2ZmakNXWGJ4NGthcFZxL0xxcTY4YSsvRDM5MmYrL1BsNGVYbFo5QndPRHcvSFpESXhkT2hRalRWK2dQbjUrYkYrL1hyV3IxOFBRS2RPblN5ZVM4bDAvdng1c3JPejc3ck8zLzcyTi9yMTYwZGtaQ1MvL3ZvckFMLysraXNuVDU0RTRKZGZmc0hIeHdkUFQwOHlNek1aT25Tb1JRZkVuVHQzc216Wk1vNGZQMjRzQ3drSlViTkFDYVVhQVJ0VnYzNTlLbFdxeEVjZmZRUkF2WHIxN2pscW9IdjM3dFNyVjQrMzMzNGJ5TzJjZFAzNmRkNTQ0dzFjWEZ5TTlhcFZxMFo0ZURnblRwekF3OE9qR0k5Sy9vaFRwMDdSdG0xYjQvazMzM3pETjk5OFk4V0k1SDkxN2RvMXZ2amlDMzc0NFFjT0h6Nk0yV3krNjdvNU9UbVlUQ1pXcjE1Tldsb2FiZHUyWmRPbVRhU2xwUkVlSGs1OGZEeUxGeTgyT2c2M2JObVNWMTU1aFE0ZE90Q2pSdzkyNzk0TlFNT0dEWTJhd0h2Tkp5QVBMaVVDTnNyUHo4L2krYTFEZ080MGF1RDJuc0N0VzdkbTNMaHhoSVdGNWR2LzRNR0RTVXRMdzg3TzduNkhMbitTeVdSaTZ0U3BIRHQyakNOSGp1RGw1Y1hMTDc4TXdKUXBVM0J6YzZOMjdkb0VCUVZaYkhmNjlPbDhuUXd2WDc1Y1lNZERLVjRtazRrNWMrWUE0T0hoUVVaR2hrV3RnSjJkSFRkdTNPRHExYXZFeDhjRFVMVnFWZHEwYWNPbFM1ZXd0N2VuWmN1V1FHNE5ZWU1HRFRDWlREZzRPSkNUazhQNjlldEpUVTNGWkRLUmxaVkZmSHc4TldyVXdNdkxpLzc5KzlPalJ3OThmSHk0ZWZNbXpzN09KQ2NuazVxYWF0R1pVQjVjU2dRRW9NQWhRQVdOR3JqZDg4OC9YK0QrWEYxZDhmWDF2YjlCeXA5Mjl1eFpPblhxUkZaV0ZwQjcwUWdORGFWNjllcWNPWE9HeTVjdkV4OGZ6K2JObTRIY1g0SlRwa3doSUNDZ1VQdlBtNXRDaXBlSGh3ZGR1blNoU1pNbVBQMzAwN1JyMTg2aS9mNlJSeDRoTVRIUlluS2ZaNTU1aHU3ZHU3TjA2VkxXckZsRFRFd01peFl0SWk0dWpsZGZmWlV5WmNyd3hCTlBFQlVWeFQvLytVOEE2dFNwUTN4OFBKbVptVFJxMU1oNDc3eWF2MWRlZVlXalI0OGE3L0hvbzQ4V3c5SExuNlZFd01ZTkhqeVlSeDU1aEdlZWVhYlFZLy9IakJsVDROREFPeTJYQjBlVktsWG8yYk1uWGw1ZUJBVUZVYXRXTGFNRFdkV3FWVm04ZURHWm1aa2NQSGlRK1BoNFkzcmh3ZzRqVk8yQTlkenQ3M2ZhdEdrc1c3YU1peGN2NHVEZ3dGTlBQVVhidG0yWk9uVXFQLzc0STZOSGo4Ykh4NGZldlh2ajd1N08vUG56aVkyTnBXelpza3ljT0pHUkkwZmk1K2ZIVTA4OXhhKy8va3JIamgxcDFxeFp2dmRwMHFRSldWbFp1TGk0NE92clM5KytmWXZ5a09VK1ViM3RBeXc0T05nTUdHMzNraXZ2WXJObno1NVMrZm5WZVMrWXp2djlsNTJkamRsc3hzbkp5V0o1VmxhV01ZOEE1RFk5NUNXTXhhMjBuL2NIZ1dvRVJFUnNsS05qd1plQVc1TUF3R3BKZ0JRUG5WMFJFUkVicGtSQVJFVEVoaWtSRUJFUnNXRktCRVJFUkd5WU9ndVdBQnFTWlp0MDNtMlR6cnNVTjlVSVBNRE1adk5QMW83aEFYYlEyZ0VVRlozM3U5SjV0MDJsOXJ5TGlJaUlpSWlJaUlpSWlJaUlpSWlJaUlpSWlJaUlpSWlJaUlpSWlJaUlpSWlJaUlpSWlJaUlpSWlJaUlpSWlJaUlpSWlJaUlpSWlJaUlpSWlJaUlpSWlJaUlpSWlJaUlpSWlJaUlpSWlJaUlpSWlJaUlpSWlJaUlpSWlJaUlpSWlJaUlpSWlJaUlpSWlJaUlpSWlJaUlpSWlJaUlpSWlJaUlpSWhJaWZKL25tWXFVQ2VmaHFZQUFBQUFTVVZPUks1Q1lJST0iLAoJIlRoZW1lIiA6ICIiLAoJIlR5cGUiIDogImZsb3ciLAoJIlZlcnNpb24iIDogIjEzIgp9Cg=="/>
    </extobj>
  </extobjs>
</s:customData>
</file>

<file path=customXml/itemProps128.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Blends</Template>
  <TotalTime>0</TotalTime>
  <Words>3729</Words>
  <Application>WPS 演示</Application>
  <PresentationFormat>全屏显示(4:3)</PresentationFormat>
  <Paragraphs>495</Paragraphs>
  <Slides>26</Slides>
  <Notes>72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Arial</vt:lpstr>
      <vt:lpstr>宋体</vt:lpstr>
      <vt:lpstr>Wingdings</vt:lpstr>
      <vt:lpstr>Tahoma</vt:lpstr>
      <vt:lpstr>微软雅黑</vt:lpstr>
      <vt:lpstr>汉仪旗黑-85S</vt:lpstr>
      <vt:lpstr>黑体</vt:lpstr>
      <vt:lpstr>Viner Hand ITC</vt:lpstr>
      <vt:lpstr>Times New Roman</vt:lpstr>
      <vt:lpstr>隶书</vt:lpstr>
      <vt:lpstr>Wingdings</vt:lpstr>
      <vt:lpstr>Arial Unicode MS</vt:lpstr>
      <vt:lpstr>Office 主题​​</vt:lpstr>
      <vt:lpstr>基本原理与应用 ——层次分析法</vt:lpstr>
      <vt:lpstr>PowerPoint 演示文稿</vt:lpstr>
      <vt:lpstr>层次分析法简介</vt:lpstr>
      <vt:lpstr>1. 问题引入</vt:lpstr>
      <vt:lpstr>1. 问题引入</vt:lpstr>
      <vt:lpstr>2. 层次分析法简介</vt:lpstr>
      <vt:lpstr>3. 层次分析法基本思路</vt:lpstr>
      <vt:lpstr>4. 层次分析法基本步骤</vt:lpstr>
      <vt:lpstr>4. 层次分析法基本步骤</vt:lpstr>
      <vt:lpstr>4. 层次分析法基本步骤</vt:lpstr>
      <vt:lpstr>4. 层次分析法基本步骤</vt:lpstr>
      <vt:lpstr>4. 层次分析法基本步骤</vt:lpstr>
      <vt:lpstr>4. 层次分析法基本步骤</vt:lpstr>
      <vt:lpstr>4. 层次分析法基本步骤</vt:lpstr>
      <vt:lpstr>4. 层次分析法基本步骤</vt:lpstr>
      <vt:lpstr>应用例题分析</vt:lpstr>
      <vt:lpstr>4. 层次分析法基本步骤</vt:lpstr>
      <vt:lpstr>4. 层次分析法基本步骤</vt:lpstr>
      <vt:lpstr>4. 层次分析法基本步骤</vt:lpstr>
      <vt:lpstr>4. 层次分析法基本步骤</vt:lpstr>
      <vt:lpstr>4. 层次分析法基本步骤</vt:lpstr>
      <vt:lpstr>练习与小结</vt:lpstr>
      <vt:lpstr>1. 练习</vt:lpstr>
      <vt:lpstr>2. 小结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Joey YIn</dc:creator>
  <cp:lastModifiedBy>安</cp:lastModifiedBy>
  <cp:revision>685</cp:revision>
  <dcterms:created xsi:type="dcterms:W3CDTF">2020-07-29T13:26:00Z</dcterms:created>
  <dcterms:modified xsi:type="dcterms:W3CDTF">2021-12-06T17:33:14Z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2052-11.1.0.11115</vt:lpwstr>
  </property>
  <property fmtid="{D5CDD505-2E9C-101B-9397-08002B2CF9AE}" pid="4" name="ICV">
    <vt:lpwstr>6BDB4746DA10462C81859B9762412018</vt:lpwstr>
  </property>
</Properties>
</file>